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3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3/9/2020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Ga_IcwsB5A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O2-9VWwiUI" TargetMode="External"/><Relationship Id="rId2" Type="http://schemas.openxmlformats.org/officeDocument/2006/relationships/hyperlink" Target="https://www.youtube.com/watch?v=8k_gzuVqZmk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VsRTS1qX7Q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svOUUgv6m8" TargetMode="External"/><Relationship Id="rId2" Type="http://schemas.openxmlformats.org/officeDocument/2006/relationships/hyperlink" Target="https://www.youtube.com/watch?v=G4fHre-yRPY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ipSZYgFVJvI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-VP-FyI9K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745" y="1432223"/>
            <a:ext cx="10261775" cy="3035808"/>
          </a:xfrm>
        </p:spPr>
        <p:txBody>
          <a:bodyPr/>
          <a:lstStyle/>
          <a:p>
            <a:r>
              <a:rPr lang="en-US" dirty="0" err="1" smtClean="0"/>
              <a:t>Bellwork</a:t>
            </a:r>
            <a:r>
              <a:rPr lang="en-US" dirty="0" smtClean="0"/>
              <a:t> (loose paper)</a:t>
            </a:r>
            <a:br>
              <a:rPr lang="en-US" dirty="0" smtClean="0"/>
            </a:br>
            <a:r>
              <a:rPr lang="en-US" dirty="0" smtClean="0"/>
              <a:t>~~5 min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Would </a:t>
            </a:r>
            <a:r>
              <a:rPr lang="en-US" sz="3200" dirty="0" smtClean="0"/>
              <a:t>contemporary depictions of the Victorian Era </a:t>
            </a:r>
            <a:r>
              <a:rPr lang="en-US" sz="3200" dirty="0" smtClean="0"/>
              <a:t>be able </a:t>
            </a:r>
            <a:r>
              <a:rPr lang="en-US" sz="3200" dirty="0" smtClean="0"/>
              <a:t>to capture the time period with complete accuracy? </a:t>
            </a:r>
            <a:r>
              <a:rPr lang="en-US" sz="3200" dirty="0" smtClean="0"/>
              <a:t>Explain.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5273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436" y="533589"/>
            <a:ext cx="9966960" cy="3035808"/>
          </a:xfrm>
        </p:spPr>
        <p:txBody>
          <a:bodyPr/>
          <a:lstStyle/>
          <a:p>
            <a:r>
              <a:rPr lang="en-US" dirty="0" smtClean="0"/>
              <a:t>Oliver Twist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What </a:t>
            </a:r>
            <a:r>
              <a:rPr lang="en-US" sz="3200" dirty="0" smtClean="0"/>
              <a:t>might </a:t>
            </a:r>
            <a:r>
              <a:rPr lang="en-US" sz="3200" dirty="0" smtClean="0"/>
              <a:t>Victorian readers/viewers have found the most shocking in Dickens’s depiction of factory children?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986455" y="2979683"/>
            <a:ext cx="6085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www.youtube.com/watch?v=yGa_IcwsB5A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05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6967" y="565119"/>
            <a:ext cx="9966960" cy="3035808"/>
          </a:xfrm>
        </p:spPr>
        <p:txBody>
          <a:bodyPr/>
          <a:lstStyle/>
          <a:p>
            <a:r>
              <a:rPr lang="en-US" dirty="0" smtClean="0"/>
              <a:t>Emma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What rules of society do we see depicted in these clips, spoken or otherwise?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213944" y="2885090"/>
            <a:ext cx="6243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www.youtube.com/watch?v=8k_gzuVqZmk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www.youtube.com/watch?v=YO2-9VWwiUI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640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2373" y="438995"/>
            <a:ext cx="9966960" cy="3035808"/>
          </a:xfrm>
        </p:spPr>
        <p:txBody>
          <a:bodyPr/>
          <a:lstStyle/>
          <a:p>
            <a:r>
              <a:rPr lang="en-US" dirty="0" smtClean="0"/>
              <a:t>Jungle Book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In what </a:t>
            </a:r>
            <a:r>
              <a:rPr lang="en-US" sz="3600" dirty="0" smtClean="0"/>
              <a:t>way(s) </a:t>
            </a:r>
            <a:r>
              <a:rPr lang="en-US" sz="3600" dirty="0" smtClean="0"/>
              <a:t>might the predatory comments in this clip be a satire of England?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069848" y="2585545"/>
            <a:ext cx="5472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www.youtube.com/watch?v=cVsRTS1qX7Q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48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436" y="517823"/>
            <a:ext cx="9966960" cy="3035808"/>
          </a:xfrm>
        </p:spPr>
        <p:txBody>
          <a:bodyPr/>
          <a:lstStyle/>
          <a:p>
            <a:r>
              <a:rPr lang="en-US" dirty="0" smtClean="0"/>
              <a:t>Alice in Wonderland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How do the characters in the clips reflect both </a:t>
            </a:r>
            <a:r>
              <a:rPr lang="en-US" sz="3600" dirty="0" smtClean="0"/>
              <a:t>wisdom </a:t>
            </a:r>
            <a:r>
              <a:rPr lang="en-US" sz="3600" i="1" dirty="0" smtClean="0"/>
              <a:t>and</a:t>
            </a:r>
            <a:r>
              <a:rPr lang="en-US" sz="3600" dirty="0" smtClean="0"/>
              <a:t> foolishness?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198179" y="2585545"/>
            <a:ext cx="96942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www.youtube.com/watch?v=G4fHre-yRPY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www.youtube.com/watch?v=msvOUUgv6m8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www.youtube.com/watch?v=ipSZYgFVJvI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40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549354"/>
            <a:ext cx="9966960" cy="3035808"/>
          </a:xfrm>
        </p:spPr>
        <p:txBody>
          <a:bodyPr/>
          <a:lstStyle/>
          <a:p>
            <a:r>
              <a:rPr lang="en-US" dirty="0" smtClean="0"/>
              <a:t>The Time Machine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What conditions would have led to a Victorian audience’s fascination with time travel?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292772" y="2680138"/>
            <a:ext cx="7031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www.youtube.com/watch?v=P-VP-FyI9KU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35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1499</TotalTime>
  <Words>140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Bookman Old Style</vt:lpstr>
      <vt:lpstr>Century Gothic</vt:lpstr>
      <vt:lpstr>Wingdings</vt:lpstr>
      <vt:lpstr>Wood Type</vt:lpstr>
      <vt:lpstr>Bellwork (loose paper) ~~5 min</vt:lpstr>
      <vt:lpstr>Oliver Twist</vt:lpstr>
      <vt:lpstr>Emma</vt:lpstr>
      <vt:lpstr>Jungle Book</vt:lpstr>
      <vt:lpstr>Alice in Wonderland</vt:lpstr>
      <vt:lpstr>The Time Machine</vt:lpstr>
    </vt:vector>
  </TitlesOfParts>
  <Company>Polk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 (loose paper)</dc:title>
  <dc:creator>Campbell, Tyler</dc:creator>
  <cp:lastModifiedBy>Campbell, Tyler</cp:lastModifiedBy>
  <cp:revision>16</cp:revision>
  <dcterms:created xsi:type="dcterms:W3CDTF">2017-04-05T10:47:55Z</dcterms:created>
  <dcterms:modified xsi:type="dcterms:W3CDTF">2020-03-09T18:00:35Z</dcterms:modified>
</cp:coreProperties>
</file>