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sldIdLst>
    <p:sldId id="256" r:id="rId2"/>
    <p:sldId id="261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4674"/>
  </p:normalViewPr>
  <p:slideViewPr>
    <p:cSldViewPr snapToGrid="0" snapToObjects="1">
      <p:cViewPr varScale="1">
        <p:scale>
          <a:sx n="132" d="100"/>
          <a:sy n="132" d="100"/>
        </p:scale>
        <p:origin x="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5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323833" y="-1254607"/>
            <a:ext cx="8689976" cy="2509213"/>
          </a:xfrm>
        </p:spPr>
        <p:txBody>
          <a:bodyPr/>
          <a:lstStyle/>
          <a:p>
            <a:r>
              <a:rPr lang="en-US" i="1" smtClean="0"/>
              <a:t>Character interviews</a:t>
            </a:r>
            <a:endParaRPr lang="en-US" i="1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2009274"/>
            <a:ext cx="6289402" cy="437493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Now that you have watched the remarkable interactions between </a:t>
            </a:r>
            <a:r>
              <a:rPr lang="en-US" sz="2400" dirty="0" err="1" smtClean="0">
                <a:solidFill>
                  <a:schemeClr val="tx1"/>
                </a:solidFill>
              </a:rPr>
              <a:t>victoria</a:t>
            </a:r>
            <a:r>
              <a:rPr lang="en-US" sz="2400" dirty="0" smtClean="0">
                <a:solidFill>
                  <a:schemeClr val="tx1"/>
                </a:solidFill>
              </a:rPr>
              <a:t> and </a:t>
            </a:r>
            <a:r>
              <a:rPr lang="en-US" sz="2400" dirty="0" err="1" smtClean="0">
                <a:solidFill>
                  <a:schemeClr val="tx1"/>
                </a:solidFill>
              </a:rPr>
              <a:t>abdul</a:t>
            </a:r>
            <a:r>
              <a:rPr lang="en-US" sz="2400" dirty="0" smtClean="0">
                <a:solidFill>
                  <a:schemeClr val="tx1"/>
                </a:solidFill>
              </a:rPr>
              <a:t>, let’s imagine what else they might have to reveal in a personal interview.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**we’ll begin with with some examples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of formatting and responses**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428" y="2441750"/>
            <a:ext cx="5893572" cy="44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37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42900" y="-1675231"/>
            <a:ext cx="8689976" cy="2509213"/>
          </a:xfrm>
        </p:spPr>
        <p:txBody>
          <a:bodyPr/>
          <a:lstStyle/>
          <a:p>
            <a:r>
              <a:rPr lang="en-US" i="1" dirty="0" smtClean="0"/>
              <a:t>Formatting example</a:t>
            </a:r>
            <a:endParaRPr lang="en-US" i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324741" y="1370484"/>
            <a:ext cx="3518647" cy="4374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Note the use of bold text and </a:t>
            </a:r>
            <a:r>
              <a:rPr lang="en-US" sz="2400" dirty="0" smtClean="0">
                <a:solidFill>
                  <a:schemeClr val="tx1"/>
                </a:solidFill>
              </a:rPr>
              <a:t>named answers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Notice also the brief intro and conclusion framing the talk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3982"/>
            <a:ext cx="8065971" cy="602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94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364098" y="-1254607"/>
            <a:ext cx="8689976" cy="2509213"/>
          </a:xfrm>
        </p:spPr>
        <p:txBody>
          <a:bodyPr/>
          <a:lstStyle/>
          <a:p>
            <a:r>
              <a:rPr lang="en-US" i="1" dirty="0" smtClean="0"/>
              <a:t>Example </a:t>
            </a:r>
            <a:r>
              <a:rPr lang="en-US" i="1" dirty="0" err="1" smtClean="0"/>
              <a:t>q&amp;a</a:t>
            </a:r>
            <a:endParaRPr lang="en-US" i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25465" y="1254606"/>
            <a:ext cx="6289402" cy="5711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smtClean="0">
                <a:solidFill>
                  <a:schemeClr val="tx1"/>
                </a:solidFill>
              </a:rPr>
              <a:t>queen victoria, what was the hardest part of learning urdu?</a:t>
            </a:r>
            <a:br>
              <a:rPr lang="en-US" sz="2400" b="1" smtClean="0">
                <a:solidFill>
                  <a:schemeClr val="tx1"/>
                </a:solidFill>
              </a:rPr>
            </a:br>
            <a:endParaRPr lang="en-US" sz="2400" b="1" smtClean="0">
              <a:solidFill>
                <a:schemeClr val="tx1"/>
              </a:solidFill>
            </a:endParaRPr>
          </a:p>
          <a:p>
            <a:pPr algn="l"/>
            <a:r>
              <a:rPr lang="en-US" sz="2400" u="sng" smtClean="0">
                <a:solidFill>
                  <a:schemeClr val="tx1"/>
                </a:solidFill>
              </a:rPr>
              <a:t>QV: </a:t>
            </a:r>
            <a:r>
              <a:rPr lang="en-US" sz="2400" smtClean="0">
                <a:solidFill>
                  <a:schemeClr val="tx1"/>
                </a:solidFill>
              </a:rPr>
              <a:t>urdu is quite the fascinating language with rather a musical quality to it.  I had a great trouble mastering it in writing with the fine calligraphy required to execute it properly.</a:t>
            </a:r>
          </a:p>
          <a:p>
            <a:pPr algn="l"/>
            <a:r>
              <a:rPr lang="en-US" sz="2400" u="sng" smtClean="0">
                <a:solidFill>
                  <a:schemeClr val="tx1"/>
                </a:solidFill>
              </a:rPr>
              <a:t>A: </a:t>
            </a:r>
            <a:r>
              <a:rPr lang="en-US" sz="2400" smtClean="0">
                <a:solidFill>
                  <a:schemeClr val="tx1"/>
                </a:solidFill>
              </a:rPr>
              <a:t>I don’t think you give yourself enough credit. You were really a quick study!</a:t>
            </a:r>
            <a:endParaRPr lang="en-US" sz="2400" u="sng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304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255522" y="-1483720"/>
            <a:ext cx="8689976" cy="2509213"/>
          </a:xfrm>
        </p:spPr>
        <p:txBody>
          <a:bodyPr/>
          <a:lstStyle/>
          <a:p>
            <a:r>
              <a:rPr lang="en-US" i="1" smtClean="0"/>
              <a:t>Character interviews</a:t>
            </a:r>
            <a:endParaRPr lang="en-US" i="1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2110145"/>
            <a:ext cx="6289402" cy="4374931"/>
          </a:xfrm>
        </p:spPr>
        <p:txBody>
          <a:bodyPr>
            <a:normAutofit/>
          </a:bodyPr>
          <a:lstStyle/>
          <a:p>
            <a:r>
              <a:rPr lang="en-US" sz="2400" b="1" i="1" u="sng" dirty="0" smtClean="0">
                <a:solidFill>
                  <a:schemeClr val="tx1"/>
                </a:solidFill>
              </a:rPr>
              <a:t>Grading Specifics: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10 (total) questions and answers for </a:t>
            </a:r>
            <a:r>
              <a:rPr lang="en-US" sz="2400" dirty="0" err="1" smtClean="0">
                <a:solidFill>
                  <a:schemeClr val="tx1"/>
                </a:solidFill>
              </a:rPr>
              <a:t>victoria</a:t>
            </a:r>
            <a:r>
              <a:rPr lang="en-US" sz="2400" dirty="0" smtClean="0">
                <a:solidFill>
                  <a:schemeClr val="tx1"/>
                </a:solidFill>
              </a:rPr>
              <a:t> and/or </a:t>
            </a:r>
            <a:r>
              <a:rPr lang="en-US" sz="2400" dirty="0" err="1" smtClean="0">
                <a:solidFill>
                  <a:schemeClr val="tx1"/>
                </a:solidFill>
              </a:rPr>
              <a:t>abdul</a:t>
            </a:r>
            <a:r>
              <a:rPr lang="en-US" sz="2400" dirty="0" smtClean="0">
                <a:solidFill>
                  <a:schemeClr val="tx1"/>
                </a:solidFill>
              </a:rPr>
              <a:t> (split how you see fit)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 brief intro and conclusion to the interview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Reveal things the film did not through your interview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793" y="1495575"/>
            <a:ext cx="5091613" cy="382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8643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10</TotalTime>
  <Words>116</Words>
  <Application>Microsoft Macintosh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Tw Cen MT</vt:lpstr>
      <vt:lpstr>Wingdings</vt:lpstr>
      <vt:lpstr>Arial</vt:lpstr>
      <vt:lpstr>Droplet</vt:lpstr>
      <vt:lpstr>Character interviews</vt:lpstr>
      <vt:lpstr>Formatting example</vt:lpstr>
      <vt:lpstr>Example q&amp;a</vt:lpstr>
      <vt:lpstr>Character interviews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 interviews</dc:title>
  <dc:creator>Microsoft Office User</dc:creator>
  <cp:lastModifiedBy>Microsoft Office User</cp:lastModifiedBy>
  <cp:revision>10</cp:revision>
  <dcterms:created xsi:type="dcterms:W3CDTF">2020-03-18T05:01:31Z</dcterms:created>
  <dcterms:modified xsi:type="dcterms:W3CDTF">2020-03-18T05:13:12Z</dcterms:modified>
</cp:coreProperties>
</file>