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2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3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90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9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5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1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8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5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9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2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0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7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9434CB-3E7A-4653-9498-5D7B0D2560A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AF40F-2DDE-43F2-9FD2-04D1A51ED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70D4-8602-4F5D-B523-7798A203B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F9C-EAB6-44F4-839B-0C75E5E9F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6" y="331076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err="1" smtClean="0"/>
              <a:t>Bellwork</a:t>
            </a:r>
            <a:r>
              <a:rPr lang="en-US" b="1" i="1" u="sng" dirty="0" smtClean="0"/>
              <a:t>:</a:t>
            </a:r>
            <a:r>
              <a:rPr lang="en-US" dirty="0" smtClean="0"/>
              <a:t> pick up your hero writing from the basket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62399" y="4984821"/>
            <a:ext cx="7197726" cy="1405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will also need your notebook </a:t>
            </a:r>
          </a:p>
          <a:p>
            <a:r>
              <a:rPr lang="en-US" sz="2800" dirty="0" smtClean="0"/>
              <a:t>open to p. 22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71" y="617821"/>
            <a:ext cx="3900269" cy="3713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3" y="3610303"/>
            <a:ext cx="3951947" cy="21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422704"/>
            <a:ext cx="10515600" cy="3422130"/>
          </a:xfrm>
        </p:spPr>
        <p:txBody>
          <a:bodyPr>
            <a:normAutofit fontScale="90000"/>
          </a:bodyPr>
          <a:lstStyle/>
          <a:p>
            <a:r>
              <a:rPr lang="en-US" b="1" i="1" u="sng" dirty="0" err="1" smtClean="0"/>
              <a:t>Bellwork</a:t>
            </a:r>
            <a:r>
              <a:rPr lang="en-US" b="1" i="1" u="sng" dirty="0" smtClean="0"/>
              <a:t> (10 </a:t>
            </a:r>
            <a:r>
              <a:rPr lang="en-US" b="1" i="1" u="sng" dirty="0" smtClean="0"/>
              <a:t>min</a:t>
            </a:r>
            <a:r>
              <a:rPr lang="en-US" b="1" i="1" u="sng" dirty="0" smtClean="0"/>
              <a:t>)</a:t>
            </a:r>
            <a:br>
              <a:rPr lang="en-US" b="1" i="1" u="sng" dirty="0" smtClean="0"/>
            </a:b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b="1" dirty="0" smtClean="0"/>
              <a:t>1) Pick up your hero writing</a:t>
            </a:r>
            <a:br>
              <a:rPr lang="en-US" b="1" dirty="0" smtClean="0"/>
            </a:br>
            <a:r>
              <a:rPr lang="en-US" b="1" dirty="0" smtClean="0"/>
              <a:t>from the black bin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2) Look over the comment </a:t>
            </a:r>
            <a:br>
              <a:rPr lang="en-US" b="1" dirty="0" smtClean="0"/>
            </a:br>
            <a:r>
              <a:rPr lang="en-US" b="1" dirty="0" smtClean="0"/>
              <a:t>cards attached</a:t>
            </a:r>
            <a:r>
              <a:rPr lang="en-US" b="1" dirty="0" smtClean="0"/>
              <a:t>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092" y="5449186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Color 5 = “Does Not Follow”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logic or sequence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3600" dirty="0" smtClean="0">
                <a:solidFill>
                  <a:srgbClr val="7030A0"/>
                </a:solidFill>
              </a:rPr>
              <a:t>Color </a:t>
            </a:r>
            <a:r>
              <a:rPr lang="en-US" sz="3600" dirty="0" smtClean="0">
                <a:solidFill>
                  <a:srgbClr val="7030A0"/>
                </a:solidFill>
              </a:rPr>
              <a:t>6 = Technical/grammar </a:t>
            </a:r>
            <a:r>
              <a:rPr lang="en-US" sz="3600" dirty="0" smtClean="0">
                <a:solidFill>
                  <a:srgbClr val="7030A0"/>
                </a:solidFill>
              </a:rPr>
              <a:t>errors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491" y="549616"/>
            <a:ext cx="4167200" cy="304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3100" y="4094969"/>
            <a:ext cx="6571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r"/>
            <a:r>
              <a:rPr lang="en-US" sz="3200" dirty="0" smtClean="0"/>
              <a:t>3) </a:t>
            </a:r>
            <a:r>
              <a:rPr lang="en-US" sz="3200" dirty="0" smtClean="0"/>
              <a:t>Fix </a:t>
            </a:r>
            <a:r>
              <a:rPr lang="en-US" sz="3200" dirty="0" smtClean="0"/>
              <a:t>as many places where you marked colors 5 and 6 as possible</a:t>
            </a:r>
          </a:p>
        </p:txBody>
      </p:sp>
    </p:spTree>
    <p:extLst>
      <p:ext uri="{BB962C8B-B14F-4D97-AF65-F5344CB8AC3E}">
        <p14:creationId xmlns:p14="http://schemas.microsoft.com/office/powerpoint/2010/main" val="20837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26" y="252967"/>
            <a:ext cx="8398516" cy="1456267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3-point review (notebook p. </a:t>
            </a:r>
            <a:r>
              <a:rPr lang="en-US" b="1" i="1" u="sng" dirty="0" smtClean="0"/>
              <a:t>23) </a:t>
            </a:r>
            <a:br>
              <a:rPr lang="en-US" b="1" i="1" u="sng" dirty="0" smtClean="0"/>
            </a:br>
            <a:r>
              <a:rPr lang="en-US" i="1" dirty="0" smtClean="0"/>
              <a:t>with </a:t>
            </a:r>
            <a:r>
              <a:rPr lang="en-US" i="1" dirty="0" smtClean="0"/>
              <a:t>a partner, create a triangle</a:t>
            </a:r>
            <a:br>
              <a:rPr lang="en-US" i="1" dirty="0" smtClean="0"/>
            </a:br>
            <a:r>
              <a:rPr lang="en-US" i="1" dirty="0" smtClean="0"/>
              <a:t>for each text below </a:t>
            </a:r>
            <a:r>
              <a:rPr lang="en-US" i="1" dirty="0" smtClean="0"/>
              <a:t>as shown</a:t>
            </a:r>
            <a:endParaRPr lang="en-US" i="1" dirty="0"/>
          </a:p>
        </p:txBody>
      </p:sp>
      <p:sp>
        <p:nvSpPr>
          <p:cNvPr id="4" name="Isosceles Triangle 3"/>
          <p:cNvSpPr/>
          <p:nvPr/>
        </p:nvSpPr>
        <p:spPr>
          <a:xfrm>
            <a:off x="6614232" y="2395951"/>
            <a:ext cx="4572000" cy="3799489"/>
          </a:xfrm>
          <a:prstGeom prst="triangle">
            <a:avLst>
              <a:gd name="adj" fmla="val 486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810" y="2988779"/>
            <a:ext cx="3563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/>
              <a:t>Green Book Texts: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Beowulf p. 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Sir Gawain and the Green Knight p. 171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Pardoner’s Tale p. 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Wife of Bath’s Tale p. 139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b="1" i="1" u="sng" dirty="0" smtClean="0"/>
              <a:t>Handouts: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My Two Lives p. 568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Driving While Stupid p. 571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9446" y="6192342"/>
            <a:ext cx="312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THEMES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030861" y="2679146"/>
            <a:ext cx="355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CHARACTERS ARE </a:t>
            </a:r>
            <a:r>
              <a:rPr lang="en-US" sz="2800" i="1" dirty="0" smtClean="0"/>
              <a:t>ARCHETYPAL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64622" y="2349062"/>
            <a:ext cx="3401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WHO IS THE HERO? DESCRIBE IN ONE WORD?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232" y="10174"/>
            <a:ext cx="3291768" cy="23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73" y="0"/>
            <a:ext cx="10131425" cy="1408386"/>
          </a:xfrm>
        </p:spPr>
        <p:txBody>
          <a:bodyPr/>
          <a:lstStyle/>
          <a:p>
            <a:r>
              <a:rPr lang="en-US" b="1" i="1" u="sng" dirty="0" smtClean="0"/>
              <a:t>Bright stars in your writing – </a:t>
            </a:r>
            <a:r>
              <a:rPr lang="en-US" b="1" i="1" u="sng" dirty="0"/>
              <a:t>5</a:t>
            </a:r>
            <a:r>
              <a:rPr lang="en-US" b="1" i="1" u="sng" dirty="0" smtClean="0"/>
              <a:t> min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432332" y="2017987"/>
            <a:ext cx="53760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Reread your original writing for places you might be able to include elements from the triangles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When you find one, place a star next to the location you think it should 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17987"/>
            <a:ext cx="3035026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56311"/>
            <a:ext cx="3152776" cy="2361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26" y="2013224"/>
            <a:ext cx="2975251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777" y="3856310"/>
            <a:ext cx="2857500" cy="23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How is your Parallelism? – 5 min</a:t>
            </a:r>
            <a:endParaRPr lang="en-US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91553" y="1749972"/>
            <a:ext cx="43985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600" dirty="0" smtClean="0"/>
              <a:t>Do your sentences follow the structure that you initiate?  Are your verb tenses the same throughout?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2) Does each paragraph relate to your original description?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3) Is there connection between each paragraph?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038939"/>
            <a:ext cx="3255578" cy="244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4487589"/>
            <a:ext cx="2152650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1" y="4487588"/>
            <a:ext cx="2832100" cy="212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428" y="186821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109" y="117693"/>
            <a:ext cx="10726271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Begin your revisions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I will be coming around after 10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inutes to help you workshop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y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our writing.</a:t>
            </a: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“Write a personal narrative about an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xperience that changed you.”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1103</TotalTime>
  <Words>222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Celestial</vt:lpstr>
      <vt:lpstr>Office Theme</vt:lpstr>
      <vt:lpstr>Bellwork: pick up your hero writing from the basket</vt:lpstr>
      <vt:lpstr>Bellwork (10 min)  1) Pick up your hero writing from the black bin  2) Look over the comment  cards attached </vt:lpstr>
      <vt:lpstr>3-point review (notebook p. 23)  with a partner, create a triangle for each text below as shown</vt:lpstr>
      <vt:lpstr>Bright stars in your writing – 5 min</vt:lpstr>
      <vt:lpstr>How is your Parallelism? – 5 min</vt:lpstr>
      <vt:lpstr>PowerPoint Presentation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take 10 min to make sure you are ready for notebook check friday</dc:title>
  <dc:creator>Campbell, Tyler</dc:creator>
  <cp:lastModifiedBy>Campbell, Tyler</cp:lastModifiedBy>
  <cp:revision>28</cp:revision>
  <dcterms:created xsi:type="dcterms:W3CDTF">2016-10-12T10:23:11Z</dcterms:created>
  <dcterms:modified xsi:type="dcterms:W3CDTF">2019-10-03T10:45:50Z</dcterms:modified>
</cp:coreProperties>
</file>