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88" r:id="rId3"/>
    <p:sldId id="289" r:id="rId4"/>
    <p:sldId id="261" r:id="rId5"/>
    <p:sldId id="258" r:id="rId6"/>
    <p:sldId id="257" r:id="rId7"/>
    <p:sldId id="263" r:id="rId8"/>
    <p:sldId id="262" r:id="rId9"/>
    <p:sldId id="264" r:id="rId10"/>
    <p:sldId id="260" r:id="rId11"/>
    <p:sldId id="265" r:id="rId12"/>
    <p:sldId id="259" r:id="rId13"/>
    <p:sldId id="287" r:id="rId14"/>
    <p:sldId id="286" r:id="rId15"/>
    <p:sldId id="266" r:id="rId16"/>
    <p:sldId id="271" r:id="rId17"/>
    <p:sldId id="272" r:id="rId18"/>
    <p:sldId id="273" r:id="rId19"/>
    <p:sldId id="267" r:id="rId20"/>
    <p:sldId id="275" r:id="rId21"/>
    <p:sldId id="276" r:id="rId22"/>
    <p:sldId id="277" r:id="rId23"/>
    <p:sldId id="278" r:id="rId24"/>
    <p:sldId id="268" r:id="rId25"/>
    <p:sldId id="274" r:id="rId26"/>
    <p:sldId id="279" r:id="rId27"/>
    <p:sldId id="280" r:id="rId28"/>
    <p:sldId id="281" r:id="rId29"/>
    <p:sldId id="282" r:id="rId30"/>
    <p:sldId id="270" r:id="rId31"/>
    <p:sldId id="269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5D999-332A-4E7D-A4C2-108FFF3B787A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E225-1026-4017-A56A-B5803DE6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225-1026-4017-A56A-B5803DE636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225-1026-4017-A56A-B5803DE636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/>
              <a:t> </a:t>
            </a:r>
            <a:r>
              <a:rPr lang="en-US" dirty="0" smtClean="0"/>
              <a:t>(p. </a:t>
            </a:r>
            <a:r>
              <a:rPr lang="en-US" dirty="0" smtClean="0"/>
              <a:t>49)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we treat something </a:t>
            </a:r>
            <a:r>
              <a:rPr lang="en-US" sz="3200" b="1" dirty="0" smtClean="0"/>
              <a:t>satirically</a:t>
            </a:r>
            <a:r>
              <a:rPr lang="en-US" sz="3200" dirty="0" smtClean="0"/>
              <a:t>, what are we doing?  Why do we do this?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62546" y="6151418"/>
            <a:ext cx="1012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***New seats!  Please sit in a new location ~AND~ with new people***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02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Kitten thinks of nothing but murder all 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Monkeys hate flying squirrels, report monkey-annoyance experts.</a:t>
            </a:r>
          </a:p>
        </p:txBody>
      </p:sp>
    </p:spTree>
    <p:extLst>
      <p:ext uri="{BB962C8B-B14F-4D97-AF65-F5344CB8AC3E}">
        <p14:creationId xmlns:p14="http://schemas.microsoft.com/office/powerpoint/2010/main" val="718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Area Man Passionate Defender Of What He Imagines Constitution To Be</a:t>
            </a:r>
          </a:p>
        </p:txBody>
      </p:sp>
    </p:spTree>
    <p:extLst>
      <p:ext uri="{BB962C8B-B14F-4D97-AF65-F5344CB8AC3E}">
        <p14:creationId xmlns:p14="http://schemas.microsoft.com/office/powerpoint/2010/main" val="3926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0157" y="1492758"/>
            <a:ext cx="7520150" cy="1515533"/>
          </a:xfrm>
        </p:spPr>
        <p:txBody>
          <a:bodyPr/>
          <a:lstStyle/>
          <a:p>
            <a:r>
              <a:rPr lang="en-US" dirty="0" smtClean="0"/>
              <a:t>Satire Walkabout (p. </a:t>
            </a:r>
            <a:r>
              <a:rPr lang="en-US" dirty="0" smtClean="0"/>
              <a:t>49-50)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44319"/>
            <a:ext cx="6815669" cy="1973612"/>
          </a:xfrm>
        </p:spPr>
        <p:txBody>
          <a:bodyPr>
            <a:normAutofit/>
          </a:bodyPr>
          <a:lstStyle/>
          <a:p>
            <a:r>
              <a:rPr lang="en-US" u="sng" dirty="0" smtClean="0"/>
              <a:t>At each essay, jot down:</a:t>
            </a:r>
          </a:p>
          <a:p>
            <a:pPr marL="457200" indent="-457200">
              <a:buAutoNum type="arabicParenR"/>
            </a:pPr>
            <a:r>
              <a:rPr lang="en-US" dirty="0" smtClean="0"/>
              <a:t>Problem/Issue Suggested</a:t>
            </a:r>
          </a:p>
          <a:p>
            <a:pPr marL="457200" indent="-457200">
              <a:buAutoNum type="arabicParenR"/>
            </a:pPr>
            <a:r>
              <a:rPr lang="en-US" dirty="0"/>
              <a:t> </a:t>
            </a:r>
            <a:r>
              <a:rPr lang="en-US" dirty="0" smtClean="0"/>
              <a:t>Solution Suggested</a:t>
            </a:r>
          </a:p>
          <a:p>
            <a:pPr marL="457200" indent="-457200">
              <a:buAutoNum type="arabicParenR"/>
            </a:pPr>
            <a:r>
              <a:rPr lang="en-US" dirty="0" smtClean="0"/>
              <a:t>Humanity </a:t>
            </a:r>
            <a:r>
              <a:rPr lang="en-US" dirty="0" smtClean="0"/>
              <a:t>of Situation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1/27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blanks below with either a dash, colon, or parenthesis</a:t>
            </a:r>
          </a:p>
          <a:p>
            <a:pPr lvl="1"/>
            <a:r>
              <a:rPr lang="en-US" dirty="0" smtClean="0"/>
              <a:t>The problem __ a massive fire ___ left countless without a home.</a:t>
            </a:r>
          </a:p>
          <a:p>
            <a:pPr lvl="1"/>
            <a:r>
              <a:rPr lang="en-US" dirty="0" smtClean="0"/>
              <a:t>I have many things to pick up after school _____ groceries, the dry cleaning, the kids after practice, and the seat covers for the car.</a:t>
            </a:r>
          </a:p>
          <a:p>
            <a:pPr lvl="1"/>
            <a:r>
              <a:rPr lang="en-US" dirty="0" smtClean="0"/>
              <a:t>The game ended early _____ by thirty minutes ___.</a:t>
            </a:r>
          </a:p>
          <a:p>
            <a:pPr lvl="1"/>
            <a:r>
              <a:rPr lang="en-US" dirty="0" smtClean="0"/>
              <a:t>If you continue to talk during the movie _____as you often do____ they will throw you out!</a:t>
            </a:r>
          </a:p>
          <a:p>
            <a:pPr lvl="1"/>
            <a:r>
              <a:rPr lang="en-US" dirty="0" smtClean="0"/>
              <a:t>The opening statement read____ “I am not a crook!”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presbyterian</a:t>
            </a:r>
            <a:r>
              <a:rPr lang="en-US" dirty="0" smtClean="0"/>
              <a:t> minister kept himself locked behind closed doors while preparing his </a:t>
            </a:r>
            <a:r>
              <a:rPr lang="en-US" dirty="0" err="1" smtClean="0"/>
              <a:t>sunday</a:t>
            </a:r>
            <a:r>
              <a:rPr lang="en-US" dirty="0" smtClean="0"/>
              <a:t> sermons.</a:t>
            </a:r>
          </a:p>
        </p:txBody>
      </p:sp>
    </p:spTree>
    <p:extLst>
      <p:ext uri="{BB962C8B-B14F-4D97-AF65-F5344CB8AC3E}">
        <p14:creationId xmlns:p14="http://schemas.microsoft.com/office/powerpoint/2010/main" val="10321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sudanese</a:t>
            </a:r>
            <a:r>
              <a:rPr lang="en-US" dirty="0" smtClean="0"/>
              <a:t> civil war left countless families stranded across the continent.</a:t>
            </a:r>
          </a:p>
        </p:txBody>
      </p:sp>
    </p:spTree>
    <p:extLst>
      <p:ext uri="{BB962C8B-B14F-4D97-AF65-F5344CB8AC3E}">
        <p14:creationId xmlns:p14="http://schemas.microsoft.com/office/powerpoint/2010/main" val="7527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come from the </a:t>
            </a:r>
            <a:r>
              <a:rPr lang="en-US" dirty="0" err="1" smtClean="0"/>
              <a:t>midwest</a:t>
            </a:r>
            <a:r>
              <a:rPr lang="en-US" dirty="0" smtClean="0"/>
              <a:t> have a definite accent and manner of speaking.</a:t>
            </a:r>
          </a:p>
        </p:txBody>
      </p:sp>
    </p:spTree>
    <p:extLst>
      <p:ext uri="{BB962C8B-B14F-4D97-AF65-F5344CB8AC3E}">
        <p14:creationId xmlns:p14="http://schemas.microsoft.com/office/powerpoint/2010/main" val="3138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the 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college, I took a course called international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young and the restless</a:t>
            </a:r>
          </a:p>
        </p:txBody>
      </p:sp>
    </p:spTree>
    <p:extLst>
      <p:ext uri="{BB962C8B-B14F-4D97-AF65-F5344CB8AC3E}">
        <p14:creationId xmlns:p14="http://schemas.microsoft.com/office/powerpoint/2010/main" val="40609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87088"/>
            <a:ext cx="6815669" cy="13208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 if each is an actual event or a headline written as satire.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quiet on the western front</a:t>
            </a:r>
          </a:p>
        </p:txBody>
      </p:sp>
    </p:spTree>
    <p:extLst>
      <p:ext uri="{BB962C8B-B14F-4D97-AF65-F5344CB8AC3E}">
        <p14:creationId xmlns:p14="http://schemas.microsoft.com/office/powerpoint/2010/main" val="848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history of violence in </a:t>
            </a:r>
            <a:r>
              <a:rPr lang="en-US" dirty="0" err="1" smtClean="0"/>
              <a:t>american</a:t>
            </a:r>
            <a:r>
              <a:rPr lang="en-US" dirty="0" smtClean="0"/>
              <a:t> movies</a:t>
            </a:r>
          </a:p>
        </p:txBody>
      </p:sp>
    </p:spTree>
    <p:extLst>
      <p:ext uri="{BB962C8B-B14F-4D97-AF65-F5344CB8AC3E}">
        <p14:creationId xmlns:p14="http://schemas.microsoft.com/office/powerpoint/2010/main" val="26787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flew over the cuckoo’s nest</a:t>
            </a:r>
          </a:p>
        </p:txBody>
      </p:sp>
    </p:spTree>
    <p:extLst>
      <p:ext uri="{BB962C8B-B14F-4D97-AF65-F5344CB8AC3E}">
        <p14:creationId xmlns:p14="http://schemas.microsoft.com/office/powerpoint/2010/main" val="23488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the worst of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Chicago Daily Sun</a:t>
            </a:r>
          </a:p>
        </p:txBody>
      </p:sp>
    </p:spTree>
    <p:extLst>
      <p:ext uri="{BB962C8B-B14F-4D97-AF65-F5344CB8AC3E}">
        <p14:creationId xmlns:p14="http://schemas.microsoft.com/office/powerpoint/2010/main" val="5854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Celebrated Jumping Frog of Calaveras County</a:t>
            </a:r>
          </a:p>
        </p:txBody>
      </p:sp>
    </p:spTree>
    <p:extLst>
      <p:ext uri="{BB962C8B-B14F-4D97-AF65-F5344CB8AC3E}">
        <p14:creationId xmlns:p14="http://schemas.microsoft.com/office/powerpoint/2010/main" val="13264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Exotic Marigold Hotel</a:t>
            </a:r>
          </a:p>
        </p:txBody>
      </p:sp>
    </p:spTree>
    <p:extLst>
      <p:ext uri="{BB962C8B-B14F-4D97-AF65-F5344CB8AC3E}">
        <p14:creationId xmlns:p14="http://schemas.microsoft.com/office/powerpoint/2010/main" val="14461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Blood</a:t>
            </a:r>
          </a:p>
        </p:txBody>
      </p:sp>
    </p:spTree>
    <p:extLst>
      <p:ext uri="{BB962C8B-B14F-4D97-AF65-F5344CB8AC3E}">
        <p14:creationId xmlns:p14="http://schemas.microsoft.com/office/powerpoint/2010/main" val="739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Roses Are Red, Violets are Blue</a:t>
            </a:r>
          </a:p>
        </p:txBody>
      </p:sp>
    </p:spTree>
    <p:extLst>
      <p:ext uri="{BB962C8B-B14F-4D97-AF65-F5344CB8AC3E}">
        <p14:creationId xmlns:p14="http://schemas.microsoft.com/office/powerpoint/2010/main" val="445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Italicize or Place Quotations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Who’s) Tommy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CIA realizes it has been using black highlighters all these years.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5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 of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Ethos = Credibility</a:t>
            </a:r>
          </a:p>
          <a:p>
            <a:r>
              <a:rPr lang="en-US" dirty="0" smtClean="0"/>
              <a:t>Pathos = Emotions</a:t>
            </a:r>
          </a:p>
          <a:p>
            <a:r>
              <a:rPr lang="en-US" dirty="0" smtClean="0"/>
              <a:t>Logos = Facts/Logic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Support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doctor, I am qualified to tell you that this course of treatment will likely generate the best results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2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Support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</a:t>
            </a:r>
            <a:r>
              <a:rPr lang="en-US" dirty="0"/>
              <a:t>not just invested in this community – I love every building, every business, every hard-working member of this town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5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Support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</a:t>
            </a:r>
            <a:r>
              <a:rPr lang="en-US" dirty="0"/>
              <a:t>than one hundred peer-reviewed studies have been conducted over the past decade, and none of them suggests that this is an effective treatment for hair loss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Support is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is a forensics and ballistics expert for the federal government – if anyone’s qualified to determine the murder weapon, it’s </a:t>
            </a:r>
            <a:r>
              <a:rPr lang="en-US" dirty="0" smtClean="0"/>
              <a:t>him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3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Porky Pig allegedly assaulted at Great </a:t>
            </a:r>
            <a:r>
              <a:rPr lang="en-US" sz="2800" dirty="0" smtClean="0"/>
              <a:t>America.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Winner Didn’t </a:t>
            </a:r>
            <a:r>
              <a:rPr lang="en-US" sz="2800" dirty="0"/>
              <a:t>E</a:t>
            </a:r>
            <a:r>
              <a:rPr lang="en-US" sz="2800" dirty="0" smtClean="0"/>
              <a:t>ven </a:t>
            </a:r>
            <a:r>
              <a:rPr lang="en-US" sz="2800" dirty="0"/>
              <a:t>K</a:t>
            </a:r>
            <a:r>
              <a:rPr lang="en-US" sz="2800" dirty="0" smtClean="0"/>
              <a:t>now It </a:t>
            </a:r>
            <a:r>
              <a:rPr lang="en-US" sz="2800" dirty="0"/>
              <a:t>W</a:t>
            </a:r>
            <a:r>
              <a:rPr lang="en-US" sz="2800" dirty="0" smtClean="0"/>
              <a:t>as a Pie </a:t>
            </a:r>
            <a:r>
              <a:rPr lang="en-US" sz="2800" dirty="0"/>
              <a:t>E</a:t>
            </a:r>
            <a:r>
              <a:rPr lang="en-US" sz="2800" dirty="0" smtClean="0"/>
              <a:t>ating </a:t>
            </a:r>
            <a:r>
              <a:rPr lang="en-US" sz="2800" dirty="0"/>
              <a:t>C</a:t>
            </a:r>
            <a:r>
              <a:rPr lang="en-US" sz="2800" dirty="0" smtClean="0"/>
              <a:t>ontest.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Perky Canada has its own government and laws.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3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Captured giant croc not eating, checked for stress.</a:t>
            </a:r>
          </a:p>
        </p:txBody>
      </p:sp>
    </p:spTree>
    <p:extLst>
      <p:ext uri="{BB962C8B-B14F-4D97-AF65-F5344CB8AC3E}">
        <p14:creationId xmlns:p14="http://schemas.microsoft.com/office/powerpoint/2010/main" val="1971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Sales of </a:t>
            </a:r>
            <a:r>
              <a:rPr lang="en-US" sz="2800" dirty="0" smtClean="0"/>
              <a:t>luxurious </a:t>
            </a:r>
            <a:r>
              <a:rPr lang="en-US" sz="2800" dirty="0"/>
              <a:t>doomsday bunkers up 1,000%.</a:t>
            </a:r>
          </a:p>
        </p:txBody>
      </p:sp>
    </p:spTree>
    <p:extLst>
      <p:ext uri="{BB962C8B-B14F-4D97-AF65-F5344CB8AC3E}">
        <p14:creationId xmlns:p14="http://schemas.microsoft.com/office/powerpoint/2010/main" val="37264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or Satire?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Sad End for Bear with Jar on Head.</a:t>
            </a:r>
          </a:p>
        </p:txBody>
      </p:sp>
    </p:spTree>
    <p:extLst>
      <p:ext uri="{BB962C8B-B14F-4D97-AF65-F5344CB8AC3E}">
        <p14:creationId xmlns:p14="http://schemas.microsoft.com/office/powerpoint/2010/main" val="27341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1109</TotalTime>
  <Words>622</Words>
  <Application>Microsoft Office PowerPoint</Application>
  <PresentationFormat>Widescreen</PresentationFormat>
  <Paragraphs>81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Garamond</vt:lpstr>
      <vt:lpstr>Organic</vt:lpstr>
      <vt:lpstr>Bellwork (p. 49)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Real or Satire?</vt:lpstr>
      <vt:lpstr>Satire Walkabout (p. 49-50)</vt:lpstr>
      <vt:lpstr>DO NOW 1/27</vt:lpstr>
      <vt:lpstr>Correct the Capitalization</vt:lpstr>
      <vt:lpstr>Correct the Capitalization</vt:lpstr>
      <vt:lpstr>Correct the Capitalization</vt:lpstr>
      <vt:lpstr>Correct the Capitalization</vt:lpstr>
      <vt:lpstr>Fix the Titles</vt:lpstr>
      <vt:lpstr>Fix the Titles</vt:lpstr>
      <vt:lpstr>Fix the Titles</vt:lpstr>
      <vt:lpstr>Fix the Titles</vt:lpstr>
      <vt:lpstr>Fix the Titles</vt:lpstr>
      <vt:lpstr>Italicize or Place Quotations</vt:lpstr>
      <vt:lpstr>Italicize or Place Quotations</vt:lpstr>
      <vt:lpstr>Italicize or Place Quotations</vt:lpstr>
      <vt:lpstr>Italicize or Place Quotations</vt:lpstr>
      <vt:lpstr>Italicize or Place Quotations</vt:lpstr>
      <vt:lpstr>Italicize or Place Quotations</vt:lpstr>
      <vt:lpstr>Which Type of Support?</vt:lpstr>
      <vt:lpstr>What Type of Support is Used?</vt:lpstr>
      <vt:lpstr>What Type of Support is Used?</vt:lpstr>
      <vt:lpstr>What Type of Support is Used?</vt:lpstr>
      <vt:lpstr>What Type of Support is Used?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or Satire?*</dc:title>
  <dc:creator>Campbell, Tyler</dc:creator>
  <cp:lastModifiedBy>Campbell, Tyler</cp:lastModifiedBy>
  <cp:revision>27</cp:revision>
  <dcterms:created xsi:type="dcterms:W3CDTF">2016-01-27T11:20:57Z</dcterms:created>
  <dcterms:modified xsi:type="dcterms:W3CDTF">2019-01-28T12:19:23Z</dcterms:modified>
</cp:coreProperties>
</file>