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rezi.com/odeuakgbcb8b/parallelis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6" y="-336042"/>
            <a:ext cx="6815669" cy="1515533"/>
          </a:xfrm>
        </p:spPr>
        <p:txBody>
          <a:bodyPr/>
          <a:lstStyle/>
          <a:p>
            <a:r>
              <a:rPr lang="en-US" b="1" i="1" u="sng" dirty="0" err="1" smtClean="0"/>
              <a:t>Bellwork</a:t>
            </a:r>
            <a:r>
              <a:rPr lang="en-US" b="1" i="1" u="sng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3846777"/>
            <a:ext cx="6815669" cy="180953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On p. </a:t>
            </a:r>
            <a:r>
              <a:rPr lang="en-US" sz="3600" dirty="0" smtClean="0"/>
              <a:t>6 </a:t>
            </a:r>
            <a:r>
              <a:rPr lang="en-US" sz="3600" dirty="0" smtClean="0"/>
              <a:t>-- Predict the meaning of parallelism as it relates to writing</a:t>
            </a:r>
            <a:r>
              <a:rPr lang="en-US" sz="3600" dirty="0" smtClean="0"/>
              <a:t>?  Why might this be an important feature? 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92396" y="1852733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Notebook Table </a:t>
            </a:r>
            <a:r>
              <a:rPr lang="en-US" sz="3600" dirty="0" smtClean="0"/>
              <a:t>of Contents p. </a:t>
            </a:r>
            <a:r>
              <a:rPr lang="en-US" sz="3600" dirty="0" smtClean="0"/>
              <a:t>6-7</a:t>
            </a:r>
            <a:endParaRPr lang="en-US" sz="3600" dirty="0" smtClean="0"/>
          </a:p>
          <a:p>
            <a:r>
              <a:rPr lang="en-US" sz="3600" dirty="0" smtClean="0"/>
              <a:t>“Parallelism”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02901" y="6051657"/>
            <a:ext cx="49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***be sure you have white books nearby***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20686" cy="222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4829175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Continue on page </a:t>
            </a:r>
            <a:r>
              <a:rPr lang="en-US" dirty="0" smtClean="0"/>
              <a:t>6</a:t>
            </a:r>
            <a:endParaRPr lang="en-US" dirty="0" smtClean="0"/>
          </a:p>
          <a:p>
            <a:pPr algn="ctr"/>
            <a:r>
              <a:rPr lang="en-US" dirty="0">
                <a:hlinkClick r:id="rId2"/>
              </a:rPr>
              <a:t>https://prezi.com/odeuakgbcb8b/parallelism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55" y="3818468"/>
            <a:ext cx="2219325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36" y="394043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book P. 316 Practice 10</a:t>
            </a:r>
          </a:p>
          <a:p>
            <a:r>
              <a:rPr lang="en-US" dirty="0" smtClean="0"/>
              <a:t>Think about it: did I follow the established pattern?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388176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1" y="388176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540" y="388176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318 – p. 7 in your notebook?</a:t>
            </a:r>
          </a:p>
          <a:p>
            <a:r>
              <a:rPr lang="en-US" dirty="0" smtClean="0"/>
              <a:t>Practice 11 </a:t>
            </a:r>
            <a:r>
              <a:rPr lang="en-US" smtClean="0"/>
              <a:t>&amp; 12 (6 fixes)</a:t>
            </a:r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 smtClean="0"/>
              <a:t>about it: </a:t>
            </a:r>
            <a:r>
              <a:rPr lang="en-US" dirty="0" smtClean="0"/>
              <a:t>does it follow the </a:t>
            </a:r>
            <a:r>
              <a:rPr lang="en-US" dirty="0" smtClean="0"/>
              <a:t>established pattern?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3279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0" y="4132792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03" y="411814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746" y="1989373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Table of Contents:</a:t>
            </a:r>
          </a:p>
          <a:p>
            <a:pPr lvl="1"/>
            <a:r>
              <a:rPr lang="en-US" sz="2800" dirty="0" smtClean="0"/>
              <a:t>P. 1 –  Scavenger Hunt (attached) &amp; High Expectations </a:t>
            </a:r>
            <a:r>
              <a:rPr lang="en-US" sz="2800" dirty="0" err="1" smtClean="0"/>
              <a:t>Bellwork</a:t>
            </a:r>
            <a:endParaRPr lang="en-US" sz="2800" dirty="0" smtClean="0"/>
          </a:p>
          <a:p>
            <a:pPr lvl="1"/>
            <a:r>
              <a:rPr lang="en-US" sz="2800" dirty="0" smtClean="0"/>
              <a:t>P. 2 – Book Pass Activity</a:t>
            </a:r>
          </a:p>
          <a:p>
            <a:pPr lvl="1"/>
            <a:r>
              <a:rPr lang="en-US" sz="2800" dirty="0" smtClean="0"/>
              <a:t>P. 3 – Narration Notes and Activities (practice from book and newspaper article)</a:t>
            </a:r>
          </a:p>
          <a:p>
            <a:pPr lvl="1"/>
            <a:r>
              <a:rPr lang="en-US" sz="2800" dirty="0" smtClean="0"/>
              <a:t>P. 5 – Subject, Central Idea, and Theme (walk-around activity)</a:t>
            </a:r>
          </a:p>
          <a:p>
            <a:pPr lvl="1"/>
            <a:r>
              <a:rPr lang="en-US" sz="2800" dirty="0" smtClean="0"/>
              <a:t>P. 7 – Consistency and Parallelism (notes + 3 sets of exercises)</a:t>
            </a:r>
          </a:p>
        </p:txBody>
      </p:sp>
    </p:spTree>
    <p:extLst>
      <p:ext uri="{BB962C8B-B14F-4D97-AF65-F5344CB8AC3E}">
        <p14:creationId xmlns:p14="http://schemas.microsoft.com/office/powerpoint/2010/main" val="30319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945</TotalTime>
  <Words>179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Bellwork </vt:lpstr>
      <vt:lpstr>Note-Taking</vt:lpstr>
      <vt:lpstr>Let’s Practice</vt:lpstr>
      <vt:lpstr>With a Partner</vt:lpstr>
      <vt:lpstr>Check Your Notebook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(p. 8)</dc:title>
  <dc:creator>Campbell, Tyler</dc:creator>
  <cp:lastModifiedBy>Campbell, Tyler</cp:lastModifiedBy>
  <cp:revision>19</cp:revision>
  <dcterms:created xsi:type="dcterms:W3CDTF">2016-08-30T10:35:38Z</dcterms:created>
  <dcterms:modified xsi:type="dcterms:W3CDTF">2018-08-24T17:42:43Z</dcterms:modified>
</cp:coreProperties>
</file>