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Tyler.Campbell@polk-fl.ne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06" y="-1626327"/>
            <a:ext cx="9191308" cy="2971801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Bellwork</a:t>
            </a:r>
            <a:r>
              <a:rPr lang="en-US" b="1" dirty="0" smtClean="0">
                <a:solidFill>
                  <a:schemeClr val="bg1"/>
                </a:solidFill>
              </a:rPr>
              <a:t> (bottom of p. 44)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200" y="4457822"/>
            <a:ext cx="6400800" cy="194733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Weigh the pros and cons </a:t>
            </a:r>
            <a:r>
              <a:rPr lang="en-US" sz="2400" b="1" dirty="0" smtClean="0">
                <a:solidFill>
                  <a:schemeClr val="bg1"/>
                </a:solidFill>
              </a:rPr>
              <a:t>of </a:t>
            </a:r>
            <a:r>
              <a:rPr lang="en-US" sz="2400" b="1" dirty="0">
                <a:solidFill>
                  <a:schemeClr val="bg1"/>
                </a:solidFill>
              </a:rPr>
              <a:t>traditional proscenium, thrust, and theatre in the round </a:t>
            </a:r>
            <a:r>
              <a:rPr lang="en-US" sz="2400" b="1" dirty="0" smtClean="0">
                <a:solidFill>
                  <a:schemeClr val="bg1"/>
                </a:solidFill>
              </a:rPr>
              <a:t>stages (shown in pics).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917" y="4002811"/>
            <a:ext cx="4642213" cy="27158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9644" y="1345474"/>
            <a:ext cx="4642213" cy="26564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091" y="1345474"/>
            <a:ext cx="4271553" cy="265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416" y="-1717767"/>
            <a:ext cx="10824165" cy="297180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“in the round”…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451" y="2759650"/>
            <a:ext cx="6400800" cy="240017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Divide parts</a:t>
            </a:r>
            <a:b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</a:br>
            <a:endParaRPr lang="en-US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Use the voice memo feature on your phone to record your group’s reading of Act 4, Scene 2.</a:t>
            </a:r>
            <a:b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</a:br>
            <a:endParaRPr lang="en-US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Start a new recording every 5 min for easier submission.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716" y="2159169"/>
            <a:ext cx="1872343" cy="3886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591" y="2159168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341" y="430229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05" y="-1626327"/>
            <a:ext cx="10824165" cy="297180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Recording a Live Performance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451" y="2759650"/>
            <a:ext cx="6400800" cy="240017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E-mail all files to:</a:t>
            </a:r>
          </a:p>
          <a:p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  <a:hlinkClick r:id="rId2"/>
              </a:rPr>
              <a:t>Tyler.Campbell@polk-fl.net</a:t>
            </a:r>
            <a:endParaRPr lang="en-US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sz="28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In the subject line, put you group names and period #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2716" y="2159169"/>
            <a:ext cx="1872343" cy="3886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591" y="2159168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341" y="430229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</TotalTime>
  <Words>60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Slice</vt:lpstr>
      <vt:lpstr>Bellwork (bottom of p. 44)</vt:lpstr>
      <vt:lpstr>“in the round”…</vt:lpstr>
      <vt:lpstr>Recording a Live Performance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(bottom of p. 44)</dc:title>
  <dc:creator>Campbell, Tyler</dc:creator>
  <cp:lastModifiedBy>Campbell, Tyler</cp:lastModifiedBy>
  <cp:revision>3</cp:revision>
  <dcterms:created xsi:type="dcterms:W3CDTF">2019-12-09T11:41:53Z</dcterms:created>
  <dcterms:modified xsi:type="dcterms:W3CDTF">2019-12-09T13:22:45Z</dcterms:modified>
</cp:coreProperties>
</file>