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5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20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3/18/20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3/18/20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3/18/20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3/18/20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3/18/20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3/18/20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3/18/20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3/18/20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3/18/20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3/18/20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3/18/20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3/18/20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3/18/20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3/18/20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3/18/20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3/18/20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3/18/20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3/18/20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817" y="-819807"/>
            <a:ext cx="8825658" cy="2677648"/>
          </a:xfrm>
        </p:spPr>
        <p:txBody>
          <a:bodyPr/>
          <a:lstStyle/>
          <a:p>
            <a:r>
              <a:rPr lang="en-US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Collage Project</a:t>
            </a:r>
            <a:endParaRPr lang="en-US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3010" y="2822027"/>
            <a:ext cx="6885460" cy="228074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Slide 1</a:t>
            </a:r>
            <a:r>
              <a:rPr lang="en-US" sz="2800" b="1" dirty="0">
                <a:solidFill>
                  <a:schemeClr val="bg1"/>
                </a:solidFill>
              </a:rPr>
              <a:t>)</a:t>
            </a:r>
            <a:r>
              <a:rPr lang="en-US" sz="2800" b="1" dirty="0" smtClean="0">
                <a:solidFill>
                  <a:schemeClr val="bg1"/>
                </a:solidFill>
              </a:rPr>
              <a:t> a </a:t>
            </a:r>
            <a:r>
              <a:rPr lang="en-US" sz="2800" b="1" dirty="0">
                <a:solidFill>
                  <a:schemeClr val="bg1"/>
                </a:solidFill>
              </a:rPr>
              <a:t>collage that represents </a:t>
            </a:r>
            <a:r>
              <a:rPr lang="en-US" sz="2800" b="1" dirty="0" smtClean="0">
                <a:solidFill>
                  <a:schemeClr val="bg1"/>
                </a:solidFill>
              </a:rPr>
              <a:t>major elements of </a:t>
            </a:r>
            <a:r>
              <a:rPr lang="en-US" sz="2800" b="1" i="1" dirty="0" smtClean="0">
                <a:solidFill>
                  <a:schemeClr val="bg1"/>
                </a:solidFill>
              </a:rPr>
              <a:t>earnest</a:t>
            </a:r>
            <a:r>
              <a:rPr lang="en-US" sz="2800" b="1" dirty="0" smtClean="0">
                <a:solidFill>
                  <a:schemeClr val="bg1"/>
                </a:solidFill>
              </a:rPr>
              <a:t>.  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Slide 2) written explanations of the relevance/significance of the images in your collage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56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817" y="-819807"/>
            <a:ext cx="8825658" cy="2677648"/>
          </a:xfrm>
        </p:spPr>
        <p:txBody>
          <a:bodyPr/>
          <a:lstStyle/>
          <a:p>
            <a:r>
              <a:rPr lang="en-US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Collage Project</a:t>
            </a:r>
            <a:endParaRPr lang="en-US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0195" y="1857841"/>
            <a:ext cx="5968398" cy="447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09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817" y="-819807"/>
            <a:ext cx="8825658" cy="2677648"/>
          </a:xfrm>
        </p:spPr>
        <p:txBody>
          <a:bodyPr/>
          <a:lstStyle/>
          <a:p>
            <a:r>
              <a:rPr lang="en-US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Collage Project</a:t>
            </a:r>
            <a:endParaRPr lang="en-US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822" y="2328534"/>
            <a:ext cx="8449135" cy="35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06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817" y="-819807"/>
            <a:ext cx="8825658" cy="2677648"/>
          </a:xfrm>
        </p:spPr>
        <p:txBody>
          <a:bodyPr/>
          <a:lstStyle/>
          <a:p>
            <a:r>
              <a:rPr lang="en-US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Collage Project</a:t>
            </a:r>
            <a:endParaRPr lang="en-US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2290" y="1857841"/>
            <a:ext cx="6028997" cy="436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0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817" y="-819807"/>
            <a:ext cx="8825658" cy="2677648"/>
          </a:xfrm>
        </p:spPr>
        <p:txBody>
          <a:bodyPr/>
          <a:lstStyle/>
          <a:p>
            <a:r>
              <a:rPr lang="en-US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Collage Project</a:t>
            </a:r>
            <a:endParaRPr lang="en-US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0817" y="2406841"/>
            <a:ext cx="6885460" cy="228074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***</a:t>
            </a:r>
            <a:r>
              <a:rPr lang="en-US" sz="2800" b="1" dirty="0">
                <a:solidFill>
                  <a:schemeClr val="bg1"/>
                </a:solidFill>
              </a:rPr>
              <a:t>Traditionally, a collage contains little or no blank </a:t>
            </a:r>
            <a:r>
              <a:rPr lang="en-US" sz="2800" b="1" dirty="0" smtClean="0">
                <a:solidFill>
                  <a:schemeClr val="bg1"/>
                </a:solidFill>
              </a:rPr>
              <a:t>space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*** </a:t>
            </a:r>
            <a:r>
              <a:rPr lang="en-US" sz="2800" b="1" dirty="0" smtClean="0">
                <a:solidFill>
                  <a:schemeClr val="bg1"/>
                </a:solidFill>
              </a:rPr>
              <a:t>a collage may contain pictures </a:t>
            </a:r>
            <a:r>
              <a:rPr lang="en-US" sz="2800" b="1" i="1" u="sng" dirty="0" smtClean="0">
                <a:solidFill>
                  <a:schemeClr val="bg1"/>
                </a:solidFill>
              </a:rPr>
              <a:t>and</a:t>
            </a:r>
            <a:r>
              <a:rPr lang="en-US" sz="2800" b="1" dirty="0" smtClean="0">
                <a:solidFill>
                  <a:schemeClr val="bg1"/>
                </a:solidFill>
              </a:rPr>
              <a:t> words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7659"/>
          <a:stretch/>
        </p:blipFill>
        <p:spPr>
          <a:xfrm>
            <a:off x="7898526" y="1441077"/>
            <a:ext cx="2948151" cy="3067205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792875" y="5057282"/>
            <a:ext cx="6885460" cy="22807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*** BEGIN your image 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Search on google images</a:t>
            </a:r>
          </a:p>
        </p:txBody>
      </p:sp>
    </p:spTree>
    <p:extLst>
      <p:ext uri="{BB962C8B-B14F-4D97-AF65-F5344CB8AC3E}">
        <p14:creationId xmlns:p14="http://schemas.microsoft.com/office/powerpoint/2010/main" val="33758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353</TotalTime>
  <Words>63</Words>
  <Application>Microsoft Macintosh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Aharoni</vt:lpstr>
      <vt:lpstr>Arial</vt:lpstr>
      <vt:lpstr>Century Gothic</vt:lpstr>
      <vt:lpstr>Wingdings 3</vt:lpstr>
      <vt:lpstr>Ion Boardroom</vt:lpstr>
      <vt:lpstr>Collage Project</vt:lpstr>
      <vt:lpstr>Collage Project</vt:lpstr>
      <vt:lpstr>Collage Project</vt:lpstr>
      <vt:lpstr>Collage Project</vt:lpstr>
      <vt:lpstr>Collage Project</vt:lpstr>
    </vt:vector>
  </TitlesOfParts>
  <Company>Polk County Schools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Order of Events</dc:title>
  <dc:creator>Campbell, Tyler</dc:creator>
  <cp:lastModifiedBy>Microsoft Office User</cp:lastModifiedBy>
  <cp:revision>7</cp:revision>
  <dcterms:created xsi:type="dcterms:W3CDTF">2018-04-11T10:44:34Z</dcterms:created>
  <dcterms:modified xsi:type="dcterms:W3CDTF">2020-03-18T21:46:54Z</dcterms:modified>
</cp:coreProperties>
</file>