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Order of Events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816" y="2806262"/>
            <a:ext cx="9297583" cy="22807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now</a:t>
            </a:r>
            <a:r>
              <a:rPr lang="en-US" sz="2800" b="1" dirty="0" smtClean="0">
                <a:solidFill>
                  <a:schemeClr val="bg1"/>
                </a:solidFill>
              </a:rPr>
              <a:t>:  finish </a:t>
            </a:r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 smtClean="0">
                <a:solidFill>
                  <a:schemeClr val="bg1"/>
                </a:solidFill>
              </a:rPr>
              <a:t>earnest”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5-10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min)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After: pick up a laptop and log into google slides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then:  Earnest collage </a:t>
            </a:r>
            <a:r>
              <a:rPr lang="en-US" sz="2800" b="1" dirty="0" smtClean="0">
                <a:solidFill>
                  <a:schemeClr val="bg1"/>
                </a:solidFill>
              </a:rPr>
              <a:t>project </a:t>
            </a:r>
            <a:r>
              <a:rPr lang="en-US" sz="2800" b="1" dirty="0" smtClean="0">
                <a:solidFill>
                  <a:schemeClr val="bg1"/>
                </a:solidFill>
              </a:rPr>
              <a:t>(30-35 min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3010" y="2822027"/>
            <a:ext cx="6885460" cy="22807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Slide 1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 a </a:t>
            </a:r>
            <a:r>
              <a:rPr lang="en-US" sz="2800" b="1" dirty="0">
                <a:solidFill>
                  <a:schemeClr val="bg1"/>
                </a:solidFill>
              </a:rPr>
              <a:t>collage that represents </a:t>
            </a:r>
            <a:r>
              <a:rPr lang="en-US" sz="2800" b="1" dirty="0" smtClean="0">
                <a:solidFill>
                  <a:schemeClr val="bg1"/>
                </a:solidFill>
              </a:rPr>
              <a:t>major elements of </a:t>
            </a:r>
            <a:r>
              <a:rPr lang="en-US" sz="2800" b="1" i="1" dirty="0" smtClean="0">
                <a:solidFill>
                  <a:schemeClr val="bg1"/>
                </a:solidFill>
              </a:rPr>
              <a:t>earnest</a:t>
            </a:r>
            <a:r>
              <a:rPr lang="en-US" sz="2800" b="1" dirty="0" smtClean="0">
                <a:solidFill>
                  <a:schemeClr val="bg1"/>
                </a:solidFill>
              </a:rPr>
              <a:t>. 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Slide 2) written </a:t>
            </a:r>
            <a:r>
              <a:rPr lang="en-US" sz="2800" b="1" dirty="0" smtClean="0">
                <a:solidFill>
                  <a:schemeClr val="bg1"/>
                </a:solidFill>
              </a:rPr>
              <a:t>explanations of the relevance/significance of the images in your collage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195" y="1857841"/>
            <a:ext cx="5968398" cy="44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822" y="2328534"/>
            <a:ext cx="8449135" cy="35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290" y="1857841"/>
            <a:ext cx="6028997" cy="436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817" y="-819807"/>
            <a:ext cx="8825658" cy="2677648"/>
          </a:xfrm>
        </p:spPr>
        <p:txBody>
          <a:bodyPr/>
          <a:lstStyle/>
          <a:p>
            <a:r>
              <a:rPr lang="en-US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Collage Project</a:t>
            </a:r>
            <a:endParaRPr lang="en-US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817" y="2406841"/>
            <a:ext cx="6885460" cy="22807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***</a:t>
            </a:r>
            <a:r>
              <a:rPr lang="en-US" sz="2800" b="1" dirty="0">
                <a:solidFill>
                  <a:schemeClr val="bg1"/>
                </a:solidFill>
              </a:rPr>
              <a:t>Traditionally, a collage contains little or no blank </a:t>
            </a:r>
            <a:r>
              <a:rPr lang="en-US" sz="2800" b="1" dirty="0" smtClean="0">
                <a:solidFill>
                  <a:schemeClr val="bg1"/>
                </a:solidFill>
              </a:rPr>
              <a:t>space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*** </a:t>
            </a:r>
            <a:r>
              <a:rPr lang="en-US" sz="2800" b="1" dirty="0" smtClean="0">
                <a:solidFill>
                  <a:schemeClr val="bg1"/>
                </a:solidFill>
              </a:rPr>
              <a:t>a collage may contain pictures </a:t>
            </a:r>
            <a:r>
              <a:rPr lang="en-US" sz="2800" b="1" i="1" u="sng" dirty="0" smtClean="0">
                <a:solidFill>
                  <a:schemeClr val="bg1"/>
                </a:solidFill>
              </a:rPr>
              <a:t>and</a:t>
            </a:r>
            <a:r>
              <a:rPr lang="en-US" sz="2800" b="1" dirty="0" smtClean="0">
                <a:solidFill>
                  <a:schemeClr val="bg1"/>
                </a:solidFill>
              </a:rPr>
              <a:t> words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659"/>
          <a:stretch/>
        </p:blipFill>
        <p:spPr>
          <a:xfrm>
            <a:off x="7898526" y="1441077"/>
            <a:ext cx="2948151" cy="306720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92875" y="5057282"/>
            <a:ext cx="6885460" cy="22807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*** BEGIN your image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Search on google images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353</TotalTime>
  <Words>87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Century Gothic</vt:lpstr>
      <vt:lpstr>Wingdings 3</vt:lpstr>
      <vt:lpstr>Ion Boardroom</vt:lpstr>
      <vt:lpstr>Order of Events</vt:lpstr>
      <vt:lpstr>Collage Project</vt:lpstr>
      <vt:lpstr>Collage Project</vt:lpstr>
      <vt:lpstr>Collage Project</vt:lpstr>
      <vt:lpstr>Collage Project</vt:lpstr>
      <vt:lpstr>Collage Project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Order of Events</dc:title>
  <dc:creator>Campbell, Tyler</dc:creator>
  <cp:lastModifiedBy>Campbell, Tyler</cp:lastModifiedBy>
  <cp:revision>6</cp:revision>
  <dcterms:created xsi:type="dcterms:W3CDTF">2018-04-11T10:44:34Z</dcterms:created>
  <dcterms:modified xsi:type="dcterms:W3CDTF">2019-04-09T10:50:50Z</dcterms:modified>
</cp:coreProperties>
</file>