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2" r:id="rId3"/>
    <p:sldId id="257" r:id="rId4"/>
    <p:sldId id="258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ster.com/career-advice/cover-letter-resume/cover-letter-sample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406" y="1931656"/>
            <a:ext cx="9333186" cy="3374116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en-US" sz="2800" dirty="0" smtClean="0"/>
              <a:t>Log onto </a:t>
            </a:r>
            <a:r>
              <a:rPr lang="en-US" sz="2800" dirty="0" smtClean="0"/>
              <a:t>a computer and head to Google Docs (use your school email) </a:t>
            </a:r>
            <a:r>
              <a:rPr lang="en-US" sz="2800" dirty="0" smtClean="0">
                <a:sym typeface="Wingdings" panose="05000000000000000000" pitchFamily="2" charset="2"/>
              </a:rPr>
              <a:t> start a new blank document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  <a:p>
            <a:pPr marL="514350" indent="-514350">
              <a:buAutoNum type="arabicParenR"/>
            </a:pPr>
            <a:r>
              <a:rPr lang="en-US" sz="2800" dirty="0" smtClean="0"/>
              <a:t>Open another </a:t>
            </a:r>
            <a:r>
              <a:rPr lang="en-US" sz="2800" dirty="0" smtClean="0"/>
              <a:t>tab, and head </a:t>
            </a:r>
            <a:r>
              <a:rPr lang="en-US" sz="2800" dirty="0" smtClean="0"/>
              <a:t>to campeng.weebly.com </a:t>
            </a:r>
            <a:r>
              <a:rPr lang="en-US" sz="2800" dirty="0" smtClean="0">
                <a:sym typeface="Wingdings" panose="05000000000000000000" pitchFamily="2" charset="2"/>
              </a:rPr>
              <a:t> 1</a:t>
            </a:r>
            <a:r>
              <a:rPr lang="en-US" sz="2800" baseline="30000" dirty="0" smtClean="0">
                <a:sym typeface="Wingdings" panose="05000000000000000000" pitchFamily="2" charset="2"/>
              </a:rPr>
              <a:t>st</a:t>
            </a:r>
            <a:r>
              <a:rPr lang="en-US" sz="2800" dirty="0" smtClean="0">
                <a:sym typeface="Wingdings" panose="05000000000000000000" pitchFamily="2" charset="2"/>
              </a:rPr>
              <a:t> Quarter  Week 8 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</a:p>
          <a:p>
            <a:pPr marL="514350" indent="-514350">
              <a:buAutoNum type="arabicParenR"/>
            </a:pPr>
            <a:endParaRPr lang="en-US" sz="2800" dirty="0">
              <a:sym typeface="Wingdings" panose="05000000000000000000" pitchFamily="2" charset="2"/>
            </a:endParaRPr>
          </a:p>
          <a:p>
            <a:pPr marL="514350" indent="-514350">
              <a:buAutoNum type="arabicParenR"/>
            </a:pPr>
            <a:r>
              <a:rPr lang="en-US" sz="2800" dirty="0">
                <a:sym typeface="Wingdings" panose="05000000000000000000" pitchFamily="2" charset="2"/>
              </a:rPr>
              <a:t>O</a:t>
            </a:r>
            <a:r>
              <a:rPr lang="en-US" sz="2800" dirty="0" smtClean="0">
                <a:sym typeface="Wingdings" panose="05000000000000000000" pitchFamily="2" charset="2"/>
              </a:rPr>
              <a:t>pen the Cover Letter </a:t>
            </a:r>
            <a:r>
              <a:rPr lang="en-US" sz="2800" dirty="0" smtClean="0">
                <a:sym typeface="Wingdings" panose="05000000000000000000" pitchFamily="2" charset="2"/>
              </a:rPr>
              <a:t>template</a:t>
            </a:r>
            <a:endParaRPr lang="en-US" sz="2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986863"/>
            <a:ext cx="12191999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5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223" y="617220"/>
            <a:ext cx="10058400" cy="1371600"/>
          </a:xfrm>
        </p:spPr>
        <p:txBody>
          <a:bodyPr/>
          <a:lstStyle/>
          <a:p>
            <a:r>
              <a:rPr lang="en-US" dirty="0" smtClean="0"/>
              <a:t>Notebook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671" y="2103120"/>
            <a:ext cx="11398468" cy="4329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10. Epics BW (.5 </a:t>
            </a:r>
            <a:r>
              <a:rPr lang="en-US" sz="2400" dirty="0" err="1"/>
              <a:t>pt</a:t>
            </a:r>
            <a:r>
              <a:rPr lang="en-US" sz="2400" dirty="0"/>
              <a:t>) + 3 Diamonds (.5 </a:t>
            </a:r>
            <a:r>
              <a:rPr lang="en-US" sz="2400" dirty="0" err="1"/>
              <a:t>pt</a:t>
            </a:r>
            <a:r>
              <a:rPr lang="en-US" sz="2400" dirty="0"/>
              <a:t> each) 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11. Beowulf Equivalent BW (.5 </a:t>
            </a:r>
            <a:r>
              <a:rPr lang="en-US" sz="2400" dirty="0" err="1"/>
              <a:t>pt</a:t>
            </a:r>
            <a:r>
              <a:rPr lang="en-US" sz="2400" dirty="0"/>
              <a:t>) + 2 Diamonds (1 </a:t>
            </a:r>
            <a:r>
              <a:rPr lang="en-US" sz="2400" dirty="0" err="1"/>
              <a:t>pt</a:t>
            </a:r>
            <a:r>
              <a:rPr lang="en-US" sz="2400" dirty="0"/>
              <a:t>) 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12-13. </a:t>
            </a:r>
            <a:r>
              <a:rPr lang="en-US" sz="2400" dirty="0" smtClean="0"/>
              <a:t>Archetypes </a:t>
            </a:r>
            <a:r>
              <a:rPr lang="en-US" sz="2400" dirty="0"/>
              <a:t>Chart (3 pts) 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14.  Global Epic and Resume Brainstorming (1 </a:t>
            </a:r>
            <a:r>
              <a:rPr lang="en-US" sz="2400" dirty="0" err="1"/>
              <a:t>pt</a:t>
            </a:r>
            <a:r>
              <a:rPr lang="en-US" sz="2400" dirty="0"/>
              <a:t>)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15-16. Coherence Pt 1 – 3 activities + examples (5 pts)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17-18.  Analyze-Compare-Write (3 pts)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19. Money BW + Indulgence Notes (1 </a:t>
            </a:r>
            <a:r>
              <a:rPr lang="en-US" sz="2400" dirty="0" err="1"/>
              <a:t>pt</a:t>
            </a:r>
            <a:r>
              <a:rPr lang="en-US" sz="2400" dirty="0"/>
              <a:t>) 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20. Images BW + Notes (1.5 pts) 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21. Wife of Bath BW + Talk Show Transcription (1.5 </a:t>
            </a:r>
            <a:r>
              <a:rPr lang="en-US" sz="2400" dirty="0" err="1"/>
              <a:t>pt</a:t>
            </a:r>
            <a:r>
              <a:rPr lang="en-US" sz="2400" dirty="0"/>
              <a:t>) </a:t>
            </a:r>
            <a:endParaRPr lang="en-US" sz="2800" dirty="0"/>
          </a:p>
          <a:p>
            <a:pPr marL="0" indent="0">
              <a:buNone/>
            </a:pPr>
            <a:r>
              <a:rPr lang="en-US" sz="2400" dirty="0"/>
              <a:t>TOTAL: </a:t>
            </a:r>
            <a:r>
              <a:rPr lang="en-US" sz="2400" dirty="0" smtClean="0"/>
              <a:t>18 </a:t>
            </a:r>
            <a:r>
              <a:rPr lang="en-US" sz="2400" dirty="0"/>
              <a:t>pts possible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684" y="502920"/>
            <a:ext cx="25527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What’s in a Cover Letter?</a:t>
            </a:r>
            <a:endParaRPr lang="en-US" b="1" i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342" y="2388474"/>
            <a:ext cx="4379858" cy="3209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1384" y="1718441"/>
            <a:ext cx="60539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Why you’re writing; name of the position; how you heard about the job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BODY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Why you are qualified/best candidate for the job – be specific!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Highlights of your resume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CONCLUSION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Restate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Request meeting/thanks for your consideration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78717" y="5598141"/>
            <a:ext cx="4808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www.monster.com/career-advice/cover-letter-resume/cover-letter-samples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38802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Cover Letter:</a:t>
            </a:r>
            <a:br>
              <a:rPr lang="en-US" b="1" i="1" u="sng" dirty="0" smtClean="0"/>
            </a:br>
            <a:r>
              <a:rPr lang="en-US" b="1" i="1" u="sng" dirty="0" smtClean="0"/>
              <a:t>Your Turn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317" y="2085964"/>
            <a:ext cx="4494371" cy="39319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Write a letter to an employer as if you are applying for your “dream job”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171" y="1324602"/>
            <a:ext cx="6303810" cy="50357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017" y="3424062"/>
            <a:ext cx="3665154" cy="26999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18841" y="638802"/>
            <a:ext cx="6716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Greeting (ex: “Dear _____” or “To Whom It May Concern”)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22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0538" y="1592317"/>
            <a:ext cx="5864772" cy="444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u="sng" dirty="0" smtClean="0"/>
              <a:t>Read through the letter in front of you, then answer the questions below at the bottom of the letter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Did the writer sufficiently address the necessary elements?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Did the writer convince you he/she was the best candidate?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Could you hear the writer’s personal voice coming through?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Are there opportunities to shorten the letter?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Other general suggestions?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866" y="2238703"/>
            <a:ext cx="4188200" cy="303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1800</TotalTime>
  <Words>286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</vt:lpstr>
      <vt:lpstr>Savon</vt:lpstr>
      <vt:lpstr>PowerPoint Presentation</vt:lpstr>
      <vt:lpstr>Notebook Check</vt:lpstr>
      <vt:lpstr>What’s in a Cover Letter?</vt:lpstr>
      <vt:lpstr>Cover Letter: Your Turn</vt:lpstr>
      <vt:lpstr>Cover Letter Peer Review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(p.16)</dc:title>
  <dc:creator>Campbell, Tyler</dc:creator>
  <cp:lastModifiedBy>Campbell, Tyler</cp:lastModifiedBy>
  <cp:revision>25</cp:revision>
  <dcterms:created xsi:type="dcterms:W3CDTF">2016-09-15T10:25:32Z</dcterms:created>
  <dcterms:modified xsi:type="dcterms:W3CDTF">2018-10-02T18:05:09Z</dcterms:modified>
</cp:coreProperties>
</file>