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BW (loose paper):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79" y="3714084"/>
            <a:ext cx="8637072" cy="977621"/>
          </a:xfrm>
        </p:spPr>
        <p:txBody>
          <a:bodyPr>
            <a:noAutofit/>
          </a:bodyPr>
          <a:lstStyle/>
          <a:p>
            <a:r>
              <a:rPr lang="en-US" sz="2400" dirty="0"/>
              <a:t>think about your </a:t>
            </a:r>
            <a:r>
              <a:rPr lang="en-US" sz="2400" dirty="0" smtClean="0"/>
              <a:t>experiences </a:t>
            </a:r>
            <a:r>
              <a:rPr lang="en-US" sz="2400" dirty="0"/>
              <a:t>comparing various </a:t>
            </a:r>
            <a:r>
              <a:rPr lang="en-US" sz="2400" dirty="0" smtClean="0"/>
              <a:t>things.  Where do you run into issues?  What would make your comparisons more effective?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**trade a green book for a white one**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3862" y="248195"/>
            <a:ext cx="4796485" cy="25863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248194"/>
            <a:ext cx="3651069" cy="249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87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945989"/>
            <a:ext cx="8637073" cy="254143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and notes </a:t>
            </a:r>
            <a:br>
              <a:rPr lang="en-US" sz="3600" dirty="0" smtClean="0"/>
            </a:br>
            <a:r>
              <a:rPr lang="en-US" sz="3600" dirty="0" smtClean="0"/>
              <a:t>white book p. 120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4352" y="3630104"/>
            <a:ext cx="4381773" cy="24230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114" y="160176"/>
            <a:ext cx="3869759" cy="20866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6968" y="172464"/>
            <a:ext cx="4361226" cy="29554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970" y="3640700"/>
            <a:ext cx="3408046" cy="241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79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037" y="-1013439"/>
            <a:ext cx="8637073" cy="254143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Pattern of organization: </a:t>
            </a:r>
            <a:br>
              <a:rPr lang="en-US" sz="3600" dirty="0" smtClean="0"/>
            </a:br>
            <a:r>
              <a:rPr lang="en-US" sz="3600" dirty="0" smtClean="0"/>
              <a:t>“all for one”</a:t>
            </a:r>
            <a:endParaRPr lang="en-US" sz="3600" dirty="0"/>
          </a:p>
        </p:txBody>
      </p:sp>
      <p:sp>
        <p:nvSpPr>
          <p:cNvPr id="3" name="Oval 2"/>
          <p:cNvSpPr/>
          <p:nvPr/>
        </p:nvSpPr>
        <p:spPr>
          <a:xfrm>
            <a:off x="2677886" y="1691458"/>
            <a:ext cx="3461657" cy="1724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795554" y="3866605"/>
            <a:ext cx="3461657" cy="172429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22468" y="1953441"/>
            <a:ext cx="1972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Point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Point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Point 3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540136" y="4153989"/>
            <a:ext cx="1972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Point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Point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Point 3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540135" y="2097860"/>
            <a:ext cx="197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TOPIC A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23061" y="4523320"/>
            <a:ext cx="197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TOPIC 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270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356" y="-1270716"/>
            <a:ext cx="8637073" cy="254143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Pattern of organization: </a:t>
            </a:r>
            <a:br>
              <a:rPr lang="en-US" sz="3600" dirty="0" smtClean="0"/>
            </a:br>
            <a:r>
              <a:rPr lang="en-US" sz="3600" dirty="0" smtClean="0"/>
              <a:t>“point by point”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6766558" y="2571383"/>
            <a:ext cx="3461657" cy="640081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73521" y="2571383"/>
            <a:ext cx="3461657" cy="64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75704" y="3821187"/>
            <a:ext cx="3461657" cy="64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73524" y="4743936"/>
            <a:ext cx="3461657" cy="64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79762" y="3838245"/>
            <a:ext cx="3461657" cy="640081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62344" y="4743935"/>
            <a:ext cx="3461657" cy="640081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04901" y="2660590"/>
            <a:ext cx="197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Point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18106" y="4868451"/>
            <a:ext cx="197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Point 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18105" y="3838245"/>
            <a:ext cx="197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Point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19405" y="2660590"/>
            <a:ext cx="197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Point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19405" y="3924187"/>
            <a:ext cx="197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Point 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19404" y="4833142"/>
            <a:ext cx="197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Point 3</a:t>
            </a:r>
          </a:p>
        </p:txBody>
      </p:sp>
    </p:spTree>
    <p:extLst>
      <p:ext uri="{BB962C8B-B14F-4D97-AF65-F5344CB8AC3E}">
        <p14:creationId xmlns:p14="http://schemas.microsoft.com/office/powerpoint/2010/main" val="163943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945989"/>
            <a:ext cx="8637073" cy="254143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and notes </a:t>
            </a:r>
            <a:br>
              <a:rPr lang="en-US" sz="3600" dirty="0" smtClean="0"/>
            </a:br>
            <a:r>
              <a:rPr lang="en-US" sz="3600" dirty="0" smtClean="0"/>
              <a:t>white book p. 124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954" y="294050"/>
            <a:ext cx="3110736" cy="20180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998" y="3725095"/>
            <a:ext cx="2965814" cy="22214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0140" y="110853"/>
            <a:ext cx="3874363" cy="257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4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945989"/>
            <a:ext cx="8637073" cy="254143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With your group,  take a look at practice 1-3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828" y="3775167"/>
            <a:ext cx="5288745" cy="20888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621" y="135606"/>
            <a:ext cx="3716247" cy="20810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9991" y="135606"/>
            <a:ext cx="6385287" cy="224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4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416</TotalTime>
  <Words>116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BW (loose paper):</vt:lpstr>
      <vt:lpstr>example and notes  white book p. 120</vt:lpstr>
      <vt:lpstr>Pattern of organization:  “all for one”</vt:lpstr>
      <vt:lpstr>Pattern of organization:  “point by point”</vt:lpstr>
      <vt:lpstr>example and notes  white book p. 124</vt:lpstr>
      <vt:lpstr>With your group,  take a look at practice 1-3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BW (loose paper):</dc:title>
  <dc:creator>Campbell, Tyler</dc:creator>
  <cp:lastModifiedBy>Campbell, Tyler</cp:lastModifiedBy>
  <cp:revision>4</cp:revision>
  <dcterms:created xsi:type="dcterms:W3CDTF">2020-03-02T11:39:57Z</dcterms:created>
  <dcterms:modified xsi:type="dcterms:W3CDTF">2020-03-02T18:36:57Z</dcterms:modified>
</cp:coreProperties>
</file>