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551" y="-234347"/>
            <a:ext cx="7197726" cy="2421464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Bellwork</a:t>
            </a:r>
            <a:r>
              <a:rPr lang="en-US" sz="6600" dirty="0" smtClean="0"/>
              <a:t> (p. </a:t>
            </a:r>
            <a:r>
              <a:rPr lang="en-US" sz="6600" dirty="0" smtClean="0"/>
              <a:t>51)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4441" y="4054657"/>
            <a:ext cx="8054318" cy="3102888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is the study of causes and effects worth our time? 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everyday benefit could be offered from better understanding these relationships?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07" y="377985"/>
            <a:ext cx="4403696" cy="3285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890" y="5312979"/>
            <a:ext cx="30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***you’ll need a white book from the shelf!</a:t>
            </a:r>
          </a:p>
        </p:txBody>
      </p:sp>
    </p:spTree>
    <p:extLst>
      <p:ext uri="{BB962C8B-B14F-4D97-AF65-F5344CB8AC3E}">
        <p14:creationId xmlns:p14="http://schemas.microsoft.com/office/powerpoint/2010/main" val="15741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551" y="-573981"/>
            <a:ext cx="7197726" cy="242146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Notes (p. </a:t>
            </a:r>
            <a:r>
              <a:rPr lang="en-US" sz="6600" dirty="0" smtClean="0"/>
              <a:t>51)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682" y="3597456"/>
            <a:ext cx="8054318" cy="3102888"/>
          </a:xfrm>
        </p:spPr>
        <p:txBody>
          <a:bodyPr>
            <a:noAutofit/>
          </a:bodyPr>
          <a:lstStyle/>
          <a:p>
            <a:r>
              <a:rPr lang="en-US" sz="2800" dirty="0" smtClean="0"/>
              <a:t>Multiple causes leading to one effect</a:t>
            </a:r>
          </a:p>
          <a:p>
            <a:endParaRPr lang="en-US" sz="2800" dirty="0"/>
          </a:p>
          <a:p>
            <a:r>
              <a:rPr lang="en-US" sz="2800" dirty="0" smtClean="0"/>
              <a:t>Complex events for which multiple factors played a part</a:t>
            </a:r>
          </a:p>
          <a:p>
            <a:endParaRPr lang="en-US" sz="2800" dirty="0"/>
          </a:p>
          <a:p>
            <a:r>
              <a:rPr lang="en-US" sz="2800" dirty="0" smtClean="0"/>
              <a:t>Think causes of war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3" y="396108"/>
            <a:ext cx="5563913" cy="35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551" y="-573981"/>
            <a:ext cx="7197726" cy="242146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Notes (p. </a:t>
            </a:r>
            <a:r>
              <a:rPr lang="en-US" sz="6600" dirty="0" smtClean="0"/>
              <a:t>51)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682" y="3597456"/>
            <a:ext cx="8054318" cy="310288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cause leading to multiple effects</a:t>
            </a:r>
          </a:p>
          <a:p>
            <a:endParaRPr lang="en-US" sz="2800" dirty="0"/>
          </a:p>
          <a:p>
            <a:r>
              <a:rPr lang="en-US" sz="2800" dirty="0" smtClean="0"/>
              <a:t>Requires thinking in both short and long terms</a:t>
            </a:r>
          </a:p>
          <a:p>
            <a:endParaRPr lang="en-US" sz="2800" dirty="0"/>
          </a:p>
          <a:p>
            <a:r>
              <a:rPr lang="en-US" sz="2800" dirty="0" smtClean="0"/>
              <a:t>Chain could continue with further effects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78" y="266370"/>
            <a:ext cx="5411473" cy="40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551" y="-573981"/>
            <a:ext cx="7197726" cy="242146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Notes (p. </a:t>
            </a:r>
            <a:r>
              <a:rPr lang="en-US" sz="6600" dirty="0" smtClean="0"/>
              <a:t>51)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682" y="3597456"/>
            <a:ext cx="8054318" cy="3102888"/>
          </a:xfrm>
        </p:spPr>
        <p:txBody>
          <a:bodyPr>
            <a:noAutofit/>
          </a:bodyPr>
          <a:lstStyle/>
          <a:p>
            <a:r>
              <a:rPr lang="en-US" sz="2800" dirty="0" smtClean="0"/>
              <a:t>Caution!</a:t>
            </a:r>
          </a:p>
          <a:p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/>
              <a:t>Oversimplification of complexity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Time order does not mean causation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Confusing causes and effects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2" y="521865"/>
            <a:ext cx="4468262" cy="2394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538" y="3392215"/>
            <a:ext cx="2664372" cy="26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8425" y="0"/>
            <a:ext cx="7197726" cy="242146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Notes </a:t>
            </a:r>
            <a:br>
              <a:rPr lang="en-US" sz="6600" dirty="0" smtClean="0"/>
            </a:br>
            <a:r>
              <a:rPr lang="en-US" sz="6600" dirty="0" smtClean="0"/>
              <a:t>(p. </a:t>
            </a:r>
            <a:r>
              <a:rPr lang="en-US" sz="6600" dirty="0" smtClean="0"/>
              <a:t>51-52)</a:t>
            </a:r>
            <a:endParaRPr lang="en-US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7" y="1374517"/>
            <a:ext cx="6937812" cy="5208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8634" y="4225159"/>
            <a:ext cx="208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Reasons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593" y="522515"/>
            <a:ext cx="9441684" cy="2421464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Practice 1 </a:t>
            </a:r>
            <a:br>
              <a:rPr lang="en-US" sz="6600" dirty="0" smtClean="0"/>
            </a:br>
            <a:r>
              <a:rPr lang="en-US" sz="6600" dirty="0" smtClean="0"/>
              <a:t>white book p. </a:t>
            </a:r>
            <a:r>
              <a:rPr lang="en-US" sz="6600" dirty="0"/>
              <a:t>150</a:t>
            </a:r>
            <a:br>
              <a:rPr lang="en-US" sz="6600" dirty="0"/>
            </a:br>
            <a:r>
              <a:rPr lang="en-US" sz="6600" dirty="0"/>
              <a:t>(notebook p. </a:t>
            </a:r>
            <a:r>
              <a:rPr lang="en-US" sz="6600" dirty="0" smtClean="0"/>
              <a:t>52)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92" y="3038803"/>
            <a:ext cx="5942943" cy="33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655" y="561666"/>
            <a:ext cx="9441684" cy="2421464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Practice 2-3 </a:t>
            </a:r>
            <a:br>
              <a:rPr lang="en-US" sz="6600" dirty="0" smtClean="0"/>
            </a:br>
            <a:r>
              <a:rPr lang="en-US" sz="6600" dirty="0" smtClean="0"/>
              <a:t>white book p. 151-152</a:t>
            </a:r>
            <a:br>
              <a:rPr lang="en-US" sz="6600" dirty="0" smtClean="0"/>
            </a:b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67" y="298313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80" y="4888129"/>
            <a:ext cx="253365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033" y="2849780"/>
            <a:ext cx="242887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609" y="4916703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7695" y="5459449"/>
            <a:ext cx="321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***finished early?  Check out the first link on p. 154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6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014" y="1189258"/>
            <a:ext cx="9441684" cy="2421464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Extend the chain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add a long-term effect to practice 2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67" y="298313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80" y="4888129"/>
            <a:ext cx="253365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033" y="2849780"/>
            <a:ext cx="242887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609" y="49167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149</TotalTime>
  <Words>122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Celestial</vt:lpstr>
      <vt:lpstr>Bellwork (p. 51)</vt:lpstr>
      <vt:lpstr>Notes (p. 51)</vt:lpstr>
      <vt:lpstr>Notes (p. 51)</vt:lpstr>
      <vt:lpstr>Notes (p. 51)</vt:lpstr>
      <vt:lpstr>Notes  (p. 51-52)</vt:lpstr>
      <vt:lpstr>Practice 1  white book p. 150 (notebook p. 52)</vt:lpstr>
      <vt:lpstr>Practice 2-3  white book p. 151-152 </vt:lpstr>
      <vt:lpstr>Extend the chain  add a long-term effect to practice 2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(p. 56)</dc:title>
  <dc:creator>Campbell, Tyler</dc:creator>
  <cp:lastModifiedBy>Campbell, Tyler</cp:lastModifiedBy>
  <cp:revision>12</cp:revision>
  <dcterms:created xsi:type="dcterms:W3CDTF">2018-01-29T11:34:16Z</dcterms:created>
  <dcterms:modified xsi:type="dcterms:W3CDTF">2020-01-08T18:46:38Z</dcterms:modified>
</cp:coreProperties>
</file>