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7" r:id="rId3"/>
    <p:sldId id="257" r:id="rId4"/>
    <p:sldId id="272" r:id="rId5"/>
    <p:sldId id="259" r:id="rId6"/>
    <p:sldId id="265" r:id="rId7"/>
    <p:sldId id="266" r:id="rId8"/>
    <p:sldId id="258" r:id="rId9"/>
    <p:sldId id="269" r:id="rId10"/>
    <p:sldId id="268" r:id="rId11"/>
    <p:sldId id="264" r:id="rId12"/>
    <p:sldId id="270" r:id="rId13"/>
    <p:sldId id="260" r:id="rId14"/>
    <p:sldId id="261" r:id="rId15"/>
    <p:sldId id="263" r:id="rId16"/>
    <p:sldId id="26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70" d="100"/>
          <a:sy n="70" d="100"/>
        </p:scale>
        <p:origin x="5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9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3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79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91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4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6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6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8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7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6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0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EDD00E-9CFC-434F-BEBD-B45B778CD25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B9751D-A337-420A-BC2D-49E783BE4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008" y="-1308100"/>
            <a:ext cx="8574622" cy="2616199"/>
          </a:xfrm>
        </p:spPr>
        <p:txBody>
          <a:bodyPr/>
          <a:lstStyle/>
          <a:p>
            <a:r>
              <a:rPr lang="en-US" dirty="0" smtClean="0"/>
              <a:t>Britain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2069" y="3996267"/>
            <a:ext cx="5811670" cy="1388534"/>
          </a:xfrm>
        </p:spPr>
        <p:txBody>
          <a:bodyPr>
            <a:noAutofit/>
          </a:bodyPr>
          <a:lstStyle/>
          <a:p>
            <a:r>
              <a:rPr lang="en-US" sz="3200" u="sng" dirty="0" err="1" smtClean="0"/>
              <a:t>Bellwork</a:t>
            </a:r>
            <a:r>
              <a:rPr lang="en-US" sz="3200" u="sng" dirty="0" smtClean="0"/>
              <a:t>:</a:t>
            </a:r>
          </a:p>
          <a:p>
            <a:r>
              <a:rPr lang="en-US" sz="3200" dirty="0" smtClean="0"/>
              <a:t>Begin reading over the project outline provided to you.</a:t>
            </a:r>
          </a:p>
          <a:p>
            <a:r>
              <a:rPr lang="en-US" sz="3200" dirty="0" smtClean="0"/>
              <a:t>Take note of any initial questions you have.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994" y="1685410"/>
            <a:ext cx="4875530" cy="24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9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27" y="-1544583"/>
            <a:ext cx="8574622" cy="2616199"/>
          </a:xfrm>
        </p:spPr>
        <p:txBody>
          <a:bodyPr/>
          <a:lstStyle/>
          <a:p>
            <a:r>
              <a:rPr lang="en-US" dirty="0" smtClean="0"/>
              <a:t>Laptops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Pamphlet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433639"/>
            <a:ext cx="8297917" cy="216907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Use Microsoft Publisher for templates (tri-fold)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Front and back panels your choice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Other 4 panels:</a:t>
            </a:r>
          </a:p>
          <a:p>
            <a:pPr marL="1428750" lvl="2" indent="-514350" algn="l">
              <a:buFont typeface="+mj-lt"/>
              <a:buAutoNum type="arabicPeriod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Define/Discuss your topic</a:t>
            </a:r>
          </a:p>
          <a:p>
            <a:pPr marL="1428750" lvl="2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hy your topic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has international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implications</a:t>
            </a:r>
          </a:p>
          <a:p>
            <a:pPr marL="1428750" lvl="2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imeline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of major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events/developments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related to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your topic</a:t>
            </a:r>
          </a:p>
          <a:p>
            <a:pPr marL="1428750" lvl="2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ain perspectives on topic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2713"/>
            <a:ext cx="4847547" cy="3255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8441" y="1445609"/>
            <a:ext cx="2396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***points awarded today based on progress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2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51" y="-1308100"/>
            <a:ext cx="8574622" cy="2616199"/>
          </a:xfrm>
        </p:spPr>
        <p:txBody>
          <a:bodyPr/>
          <a:lstStyle/>
          <a:p>
            <a:r>
              <a:rPr lang="en-US" dirty="0" smtClean="0"/>
              <a:t>Check Your Pamphlet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3414" y="3428707"/>
            <a:ext cx="8297917" cy="138853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Remember, a </a:t>
            </a:r>
            <a:r>
              <a:rPr lang="en-US" sz="3200" dirty="0"/>
              <a:t>brochure should be a quick reference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People will not choose to read a </a:t>
            </a:r>
            <a:r>
              <a:rPr lang="en-US" sz="3200" dirty="0"/>
              <a:t>wordy brochure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Pictures should </a:t>
            </a:r>
            <a:r>
              <a:rPr lang="en-US" sz="3200" dirty="0"/>
              <a:t>always clarify or enhance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6002"/>
            <a:ext cx="4606507" cy="33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7890" y="-1544583"/>
            <a:ext cx="8574622" cy="2616199"/>
          </a:xfrm>
        </p:spPr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3414" y="1756002"/>
            <a:ext cx="7418586" cy="138853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**LHS Students** Complete Scholarship Survey </a:t>
            </a:r>
            <a:r>
              <a:rPr lang="en-US" sz="3200" b="1" i="1" u="sng" dirty="0" smtClean="0"/>
              <a:t>first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Work to resolve loose ends on any project component</a:t>
            </a:r>
            <a:br>
              <a:rPr lang="en-US" sz="3200" dirty="0" smtClean="0"/>
            </a:br>
            <a:endParaRPr lang="en-US" sz="32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Last 20 minutes we will assemble pieces and review how to submit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6002"/>
            <a:ext cx="3704897" cy="370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305" y="-425231"/>
            <a:ext cx="8574622" cy="2616199"/>
          </a:xfrm>
        </p:spPr>
        <p:txBody>
          <a:bodyPr/>
          <a:lstStyle/>
          <a:p>
            <a:r>
              <a:rPr lang="en-US" dirty="0" smtClean="0"/>
              <a:t>Assembling the Pieces  Pamphlet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083" y="3106135"/>
            <a:ext cx="8297917" cy="138853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Open the document where you made your pamphlet</a:t>
            </a:r>
            <a:br>
              <a:rPr lang="en-US" sz="3200" dirty="0" smtClean="0"/>
            </a:b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Set your zoom to 70%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Press </a:t>
            </a:r>
            <a:r>
              <a:rPr lang="en-US" sz="3200" dirty="0" err="1" smtClean="0"/>
              <a:t>fn</a:t>
            </a:r>
            <a:r>
              <a:rPr lang="en-US" sz="3200" dirty="0" smtClean="0"/>
              <a:t>+ </a:t>
            </a:r>
            <a:r>
              <a:rPr lang="en-US" sz="3200" dirty="0" err="1" smtClean="0"/>
              <a:t>prt</a:t>
            </a:r>
            <a:r>
              <a:rPr lang="en-US" sz="3200" dirty="0" smtClean="0"/>
              <a:t> </a:t>
            </a:r>
            <a:r>
              <a:rPr lang="en-US" sz="3200" dirty="0" err="1" smtClean="0"/>
              <a:t>scn</a:t>
            </a:r>
            <a:r>
              <a:rPr lang="en-US" sz="3200" dirty="0" smtClean="0"/>
              <a:t> to create a screen shot</a:t>
            </a:r>
          </a:p>
          <a:p>
            <a:r>
              <a:rPr lang="en-US" sz="3200" dirty="0" smtClean="0"/>
              <a:t>(keep pamphlet open)</a:t>
            </a:r>
          </a:p>
          <a:p>
            <a:r>
              <a:rPr lang="en-US" sz="3200" dirty="0" smtClean="0"/>
              <a:t> </a:t>
            </a:r>
            <a:endParaRPr lang="en-US" sz="3200" b="1" i="1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870" t="-905" r="870" b="8599"/>
          <a:stretch/>
        </p:blipFill>
        <p:spPr>
          <a:xfrm>
            <a:off x="338794" y="1498381"/>
            <a:ext cx="3626030" cy="321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671" y="3370949"/>
            <a:ext cx="8297917" cy="138853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Open the file where you made your annotations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Move your cursor above the first entry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Press CTRL + V to paste your screenshot</a:t>
            </a:r>
          </a:p>
          <a:p>
            <a:endParaRPr lang="en-US" sz="32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8305" y="-425231"/>
            <a:ext cx="8574622" cy="2616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Assembling the Pieces Pamphlet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3737"/>
            <a:ext cx="4146331" cy="310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305" y="-425231"/>
            <a:ext cx="8574622" cy="2616199"/>
          </a:xfrm>
        </p:spPr>
        <p:txBody>
          <a:bodyPr/>
          <a:lstStyle/>
          <a:p>
            <a:r>
              <a:rPr lang="en-US" dirty="0" smtClean="0"/>
              <a:t>Assembling the Pieces Reading Portion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9498" y="3097161"/>
            <a:ext cx="8297917" cy="138853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[Still in the annotations document]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Move your cursor </a:t>
            </a:r>
            <a:r>
              <a:rPr lang="en-US" sz="3200" b="1" i="1" u="sng" dirty="0" smtClean="0"/>
              <a:t>BELOW </a:t>
            </a:r>
            <a:r>
              <a:rPr lang="en-US" sz="3200" dirty="0" smtClean="0"/>
              <a:t>the last article entry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***Typed assignments can be pasted straight in at this point***</a:t>
            </a:r>
          </a:p>
          <a:p>
            <a:r>
              <a:rPr lang="en-US" sz="3200" dirty="0" smtClean="0"/>
              <a:t> </a:t>
            </a:r>
            <a:endParaRPr lang="en-US" sz="3200" b="1" i="1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9554"/>
            <a:ext cx="4303986" cy="320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083" y="3924200"/>
            <a:ext cx="8297917" cy="1388534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3200" dirty="0" smtClean="0"/>
              <a:t>Assignments requiring a product have two options:</a:t>
            </a:r>
          </a:p>
          <a:p>
            <a:pPr algn="l"/>
            <a:r>
              <a:rPr lang="en-US" sz="3200" dirty="0" smtClean="0">
                <a:sym typeface="Wingdings" panose="05000000000000000000" pitchFamily="2" charset="2"/>
              </a:rPr>
              <a:t>		 Turn in a hard copy</a:t>
            </a:r>
          </a:p>
          <a:p>
            <a:pPr algn="l"/>
            <a:r>
              <a:rPr lang="en-US" sz="3200" dirty="0"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sym typeface="Wingdings" panose="05000000000000000000" pitchFamily="2" charset="2"/>
              </a:rPr>
              <a:t>	 Insert a picture into your Google Doc</a:t>
            </a:r>
            <a:endParaRPr lang="en-US" sz="32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8305" y="-425231"/>
            <a:ext cx="8574622" cy="2616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Assembling the Pieces – Reading Portion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175170"/>
            <a:ext cx="4698124" cy="17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7650" y="2970858"/>
            <a:ext cx="6944350" cy="1388534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3200" dirty="0" smtClean="0"/>
              <a:t>While logged into your student portal, switch over to Google Classroom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Open the Britain Today assignment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Add your file from your Google Drive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Click Submit</a:t>
            </a:r>
          </a:p>
          <a:p>
            <a:pPr marL="514350" indent="-514350" algn="l">
              <a:buAutoNum type="arabicPeriod"/>
            </a:pPr>
            <a:endParaRPr lang="en-US" sz="32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38305" y="-425231"/>
            <a:ext cx="8574622" cy="2616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Assembling the Pieces – Turn 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941100"/>
            <a:ext cx="4888335" cy="318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008" y="-1308100"/>
            <a:ext cx="8574622" cy="2616199"/>
          </a:xfrm>
        </p:spPr>
        <p:txBody>
          <a:bodyPr/>
          <a:lstStyle/>
          <a:p>
            <a:r>
              <a:rPr lang="en-US" dirty="0" smtClean="0"/>
              <a:t>Britain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6094" y="3996267"/>
            <a:ext cx="6987645" cy="1388534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Guiding Questions:</a:t>
            </a:r>
          </a:p>
          <a:p>
            <a:r>
              <a:rPr lang="en-US" sz="3200" dirty="0" smtClean="0"/>
              <a:t>What does Britain look like today?</a:t>
            </a:r>
          </a:p>
          <a:p>
            <a:r>
              <a:rPr lang="en-US" sz="3200" dirty="0" smtClean="0"/>
              <a:t>How has this changed over time?</a:t>
            </a:r>
          </a:p>
          <a:p>
            <a:r>
              <a:rPr lang="en-US" sz="3200" dirty="0" smtClean="0"/>
              <a:t>What are the global implications?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994" y="1685410"/>
            <a:ext cx="4875530" cy="24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008" y="-1308100"/>
            <a:ext cx="8574622" cy="2616199"/>
          </a:xfrm>
        </p:spPr>
        <p:txBody>
          <a:bodyPr/>
          <a:lstStyle/>
          <a:p>
            <a:r>
              <a:rPr lang="en-US" dirty="0" smtClean="0"/>
              <a:t>Component Pieces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083" y="3255287"/>
            <a:ext cx="8297917" cy="138853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Informational Pamphlet – What is your topic?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Portfolio of News Articles – Who has covered it in the media?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Alternative Book Project – How is it treated in contemporary literature?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040" y="850077"/>
            <a:ext cx="3684085" cy="208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1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93228" y="-1308100"/>
            <a:ext cx="12585228" cy="2616199"/>
          </a:xfrm>
        </p:spPr>
        <p:txBody>
          <a:bodyPr/>
          <a:lstStyle/>
          <a:p>
            <a:r>
              <a:rPr lang="en-US" dirty="0" smtClean="0"/>
              <a:t>Britain Today -- Set Up for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083" y="4733010"/>
            <a:ext cx="8297917" cy="138853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Grab a laptop and open a new Google Doc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In a New Tab (CTRL + T), head to News.Google.com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8816"/>
            <a:ext cx="4590185" cy="24832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190" y="1528816"/>
            <a:ext cx="3862778" cy="248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34152" y="-1308100"/>
            <a:ext cx="13126151" cy="2616199"/>
          </a:xfrm>
        </p:spPr>
        <p:txBody>
          <a:bodyPr/>
          <a:lstStyle/>
          <a:p>
            <a:r>
              <a:rPr lang="en-US" dirty="0" smtClean="0"/>
              <a:t>Britain Today -- Read All About </a:t>
            </a:r>
            <a:r>
              <a:rPr lang="en-US" dirty="0" smtClean="0"/>
              <a:t>It!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6407" y="1528816"/>
            <a:ext cx="8875594" cy="138853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Find </a:t>
            </a:r>
            <a:r>
              <a:rPr lang="en-US" sz="3200" dirty="0" smtClean="0"/>
              <a:t>1 </a:t>
            </a:r>
            <a:r>
              <a:rPr lang="en-US" sz="3200" i="1" u="sng" dirty="0" smtClean="0"/>
              <a:t>reliable</a:t>
            </a:r>
            <a:r>
              <a:rPr lang="en-US" sz="3200" dirty="0" smtClean="0"/>
              <a:t> </a:t>
            </a:r>
            <a:r>
              <a:rPr lang="en-US" sz="3200" dirty="0" smtClean="0"/>
              <a:t>article within each of these topics: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Copy the URLS into your Google Doc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Leave space between each link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3" y="2599458"/>
            <a:ext cx="4590185" cy="24832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59390" y="2214737"/>
            <a:ext cx="2045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Brexit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33317" y="2060849"/>
            <a:ext cx="290899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Tradition vs Modernization</a:t>
            </a:r>
            <a:endParaRPr lang="en-US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2162" y="3493416"/>
            <a:ext cx="39914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Perception of Monarchy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92318" y="3493416"/>
            <a:ext cx="20922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Culture Clash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73" y="-1308100"/>
            <a:ext cx="10541327" cy="2616199"/>
          </a:xfrm>
        </p:spPr>
        <p:txBody>
          <a:bodyPr/>
          <a:lstStyle/>
          <a:p>
            <a:r>
              <a:rPr lang="en-US" dirty="0" smtClean="0"/>
              <a:t>How to: </a:t>
            </a:r>
            <a:r>
              <a:rPr lang="en-US" dirty="0" smtClean="0"/>
              <a:t>Annotation Pt.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083" y="2057107"/>
            <a:ext cx="8297917" cy="1388534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First, we will rewrite the link in </a:t>
            </a:r>
            <a:r>
              <a:rPr lang="en-US" sz="3200" dirty="0" smtClean="0"/>
              <a:t>proper MLA formatting:</a:t>
            </a:r>
          </a:p>
          <a:p>
            <a:pPr algn="l"/>
            <a:r>
              <a:rPr lang="en-US" sz="3200" dirty="0" smtClean="0"/>
              <a:t>Last Name, First. “Article Title.” </a:t>
            </a:r>
            <a:r>
              <a:rPr lang="en-US" sz="3200" i="1" dirty="0" smtClean="0"/>
              <a:t>Publication</a:t>
            </a:r>
            <a:r>
              <a:rPr lang="en-US" sz="3200" dirty="0" smtClean="0"/>
              <a:t>, 	Date 	Published. Online.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441" t="39763" r="4688" b="31789"/>
          <a:stretch/>
        </p:blipFill>
        <p:spPr>
          <a:xfrm>
            <a:off x="3200400" y="4478429"/>
            <a:ext cx="8765628" cy="208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73" y="-1308100"/>
            <a:ext cx="10541327" cy="2616199"/>
          </a:xfrm>
        </p:spPr>
        <p:txBody>
          <a:bodyPr/>
          <a:lstStyle/>
          <a:p>
            <a:r>
              <a:rPr lang="en-US" dirty="0"/>
              <a:t>How to: Annotation Pt.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1836" y="2057107"/>
            <a:ext cx="8991600" cy="1388534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Now, begin a brief annotation for each article, including:</a:t>
            </a:r>
            <a:endParaRPr lang="en-US" sz="3200" dirty="0" smtClean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1"/>
                </a:solidFill>
              </a:rPr>
              <a:t>a </a:t>
            </a:r>
            <a:r>
              <a:rPr lang="en-US" sz="3100" dirty="0" smtClean="0">
                <a:solidFill>
                  <a:schemeClr val="accent1"/>
                </a:solidFill>
              </a:rPr>
              <a:t>brief summary of the article contents</a:t>
            </a:r>
            <a:endParaRPr lang="en-US" sz="3100" dirty="0" smtClean="0">
              <a:solidFill>
                <a:schemeClr val="accent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chemeClr val="accent1"/>
                </a:solidFill>
              </a:rPr>
              <a:t>an </a:t>
            </a:r>
            <a:r>
              <a:rPr lang="en-US" sz="3100" dirty="0">
                <a:solidFill>
                  <a:schemeClr val="accent1"/>
                </a:solidFill>
              </a:rPr>
              <a:t>evaluation of the </a:t>
            </a:r>
            <a:r>
              <a:rPr lang="en-US" sz="3100" dirty="0" smtClean="0">
                <a:solidFill>
                  <a:schemeClr val="accent1"/>
                </a:solidFill>
              </a:rPr>
              <a:t>text (is it unbiased, does it leave out important info, etc.)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chemeClr val="accent1"/>
                </a:solidFill>
              </a:rPr>
              <a:t>Why you chose it for that topic?</a:t>
            </a:r>
            <a:endParaRPr lang="en-US" sz="3100" dirty="0" smtClean="0">
              <a:solidFill>
                <a:schemeClr val="accent1"/>
              </a:solidFill>
            </a:endParaRPr>
          </a:p>
          <a:p>
            <a:pPr lvl="1" algn="l"/>
            <a:endParaRPr lang="en-US" sz="31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64828" y="-1623410"/>
            <a:ext cx="8574622" cy="2616199"/>
          </a:xfrm>
        </p:spPr>
        <p:txBody>
          <a:bodyPr/>
          <a:lstStyle/>
          <a:p>
            <a:r>
              <a:rPr lang="en-US" dirty="0" smtClean="0"/>
              <a:t> Day of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3792" y="992789"/>
            <a:ext cx="7598979" cy="138853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Continue to work on annotations from yesterday (required contents on back of directions)</a:t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 Begin working on Component 3</a:t>
            </a:r>
          </a:p>
          <a:p>
            <a:pPr marL="914400" lvl="1" indent="-457200" algn="l">
              <a:buFont typeface="Wingdings" panose="05000000000000000000" pitchFamily="2" charset="2"/>
              <a:buChar char="à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(Outside Reading Project)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</a:b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Complete overdue assignments for grade improvement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7157"/>
            <a:ext cx="4338035" cy="324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308100"/>
            <a:ext cx="8574622" cy="2616199"/>
          </a:xfrm>
        </p:spPr>
        <p:txBody>
          <a:bodyPr/>
          <a:lstStyle/>
          <a:p>
            <a:r>
              <a:rPr lang="en-US" dirty="0" smtClean="0"/>
              <a:t> Adding in Laptops…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934607" y="1765299"/>
            <a:ext cx="7598979" cy="138853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Begin a new Google Doc and type in your annotations (Component 2)</a:t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 Read/complete B or C’s for Component 3 </a:t>
            </a:r>
            <a:b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Begin working on pamphlet portion (Component 1)</a:t>
            </a:r>
          </a:p>
          <a:p>
            <a:pPr marL="914400" lvl="1" indent="-457200" algn="l">
              <a:buFont typeface="Wingdings" panose="05000000000000000000" pitchFamily="2" charset="2"/>
              <a:buChar char="à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Tri-fold brochure</a:t>
            </a:r>
          </a:p>
          <a:p>
            <a:pPr marL="914400" lvl="1" indent="-457200" algn="l">
              <a:buFont typeface="Wingdings" panose="05000000000000000000" pitchFamily="2" charset="2"/>
              <a:buChar char="à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Required panels/templates on directions sheet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5298"/>
            <a:ext cx="4546907" cy="340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2493</TotalTime>
  <Words>463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Corbel</vt:lpstr>
      <vt:lpstr>Wingdings</vt:lpstr>
      <vt:lpstr>Parallax</vt:lpstr>
      <vt:lpstr>Britain Today</vt:lpstr>
      <vt:lpstr>Britain Today</vt:lpstr>
      <vt:lpstr>Component Pieces</vt:lpstr>
      <vt:lpstr>Britain Today -- Set Up for Success</vt:lpstr>
      <vt:lpstr>Britain Today -- Read All About It!</vt:lpstr>
      <vt:lpstr>How to: Annotation Pt. 1</vt:lpstr>
      <vt:lpstr>How to: Annotation Pt. 2</vt:lpstr>
      <vt:lpstr> Day of Options</vt:lpstr>
      <vt:lpstr> Adding in Laptops…</vt:lpstr>
      <vt:lpstr>Laptops  Pamphlet</vt:lpstr>
      <vt:lpstr>Check Your Pamphlet</vt:lpstr>
      <vt:lpstr>Wrapping Up</vt:lpstr>
      <vt:lpstr>Assembling the Pieces  Pamphlet</vt:lpstr>
      <vt:lpstr>PowerPoint Presentation</vt:lpstr>
      <vt:lpstr>Assembling the Pieces Reading Portion</vt:lpstr>
      <vt:lpstr>PowerPoint Presentation</vt:lpstr>
      <vt:lpstr>PowerPoint Presentation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Britain Today Project</dc:title>
  <dc:creator>Campbell, Tyler</dc:creator>
  <cp:lastModifiedBy>Campbell, Tyler</cp:lastModifiedBy>
  <cp:revision>47</cp:revision>
  <dcterms:created xsi:type="dcterms:W3CDTF">2018-04-11T13:28:26Z</dcterms:created>
  <dcterms:modified xsi:type="dcterms:W3CDTF">2019-04-25T17:46:23Z</dcterms:modified>
</cp:coreProperties>
</file>