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422" y="-569928"/>
            <a:ext cx="7197726" cy="2421464"/>
          </a:xfrm>
        </p:spPr>
        <p:txBody>
          <a:bodyPr>
            <a:normAutofit/>
          </a:bodyPr>
          <a:lstStyle/>
          <a:p>
            <a:r>
              <a:rPr lang="en-US" sz="5400" b="1" i="1" u="sng" dirty="0" err="1" smtClean="0"/>
              <a:t>bellwork</a:t>
            </a:r>
            <a:r>
              <a:rPr lang="en-US" sz="5400" b="1" i="1" u="sng" dirty="0" smtClean="0"/>
              <a:t>: [p. 42-43]</a:t>
            </a:r>
            <a:br>
              <a:rPr lang="en-US" sz="5400" b="1" i="1" u="sng" dirty="0" smtClean="0"/>
            </a:br>
            <a:r>
              <a:rPr lang="en-US" sz="5400" b="1" i="1" u="sng" dirty="0" smtClean="0"/>
              <a:t>[5 min]</a:t>
            </a:r>
            <a:endParaRPr lang="en-US" sz="5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227" y="3941595"/>
            <a:ext cx="7197726" cy="140546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Brainstorm potential uses for a handkerchief </a:t>
            </a:r>
          </a:p>
          <a:p>
            <a:endParaRPr lang="en-US" sz="2800" b="1" dirty="0"/>
          </a:p>
          <a:p>
            <a:r>
              <a:rPr lang="en-US" sz="2800" b="1" dirty="0" smtClean="0"/>
              <a:t>How might such an insignificant object obtain importance?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6" y="489448"/>
            <a:ext cx="2886893" cy="289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422" y="1217116"/>
            <a:ext cx="3431178" cy="2570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35" y="3901257"/>
            <a:ext cx="3648891" cy="25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199" y="-1210732"/>
            <a:ext cx="7763782" cy="2421464"/>
          </a:xfrm>
        </p:spPr>
        <p:txBody>
          <a:bodyPr>
            <a:normAutofit/>
          </a:bodyPr>
          <a:lstStyle/>
          <a:p>
            <a:r>
              <a:rPr lang="en-US" sz="5400" b="1" i="1" u="sng" dirty="0" smtClean="0"/>
              <a:t>2.3 group reading [p. 43]</a:t>
            </a:r>
            <a:endParaRPr lang="en-US" sz="5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796" y="4175096"/>
            <a:ext cx="7197726" cy="1405467"/>
          </a:xfrm>
        </p:spPr>
        <p:txBody>
          <a:bodyPr>
            <a:no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[p. 149/line 320]</a:t>
            </a:r>
            <a:endParaRPr lang="en-US" sz="2800" b="1" dirty="0"/>
          </a:p>
          <a:p>
            <a:r>
              <a:rPr lang="en-US" sz="2800" b="1" dirty="0" smtClean="0"/>
              <a:t>As you read, use the images to help you trace remaining events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6" y="257787"/>
            <a:ext cx="2033451" cy="2033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046" y="1210732"/>
            <a:ext cx="21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Handkerchief plans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84" y="1865848"/>
            <a:ext cx="2466975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44584" y="2138070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“3 days time”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659" y="1513423"/>
            <a:ext cx="2066925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3131" y="2662750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4. Othello’s decision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686" y="4951044"/>
            <a:ext cx="2619375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75270" y="5347062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3. </a:t>
            </a:r>
            <a:r>
              <a:rPr lang="en-US" b="1" dirty="0"/>
              <a:t>O</a:t>
            </a:r>
            <a:r>
              <a:rPr lang="en-US" b="1" dirty="0" smtClean="0"/>
              <a:t>ther proof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92" y="2756029"/>
            <a:ext cx="2705100" cy="1685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4804" y="3834232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2</a:t>
            </a:r>
            <a:r>
              <a:rPr lang="en-US" b="1" dirty="0" smtClean="0"/>
              <a:t>. Threats to Iago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52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103" y="-713620"/>
            <a:ext cx="7763782" cy="2421464"/>
          </a:xfrm>
        </p:spPr>
        <p:txBody>
          <a:bodyPr>
            <a:normAutofit/>
          </a:bodyPr>
          <a:lstStyle/>
          <a:p>
            <a:r>
              <a:rPr lang="en-US" sz="5400" b="1" i="1" u="sng" dirty="0" smtClean="0"/>
              <a:t>Photo shoot activity</a:t>
            </a:r>
            <a:endParaRPr lang="en-US" sz="5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227" y="3941595"/>
            <a:ext cx="7197726" cy="140546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Out on campus, Look for 3 objects that can both help and inhibit a person</a:t>
            </a:r>
          </a:p>
          <a:p>
            <a:endParaRPr lang="en-US" sz="2800" b="1" dirty="0"/>
          </a:p>
          <a:p>
            <a:r>
              <a:rPr lang="en-US" sz="2800" b="1" dirty="0" smtClean="0"/>
              <a:t>Ex: a door keeps harmful things out, but can prevent a person from getting in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0" y="708165"/>
            <a:ext cx="3652293" cy="2430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7" y="3362344"/>
            <a:ext cx="2902403" cy="28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103" y="-713620"/>
            <a:ext cx="7763782" cy="2421464"/>
          </a:xfrm>
        </p:spPr>
        <p:txBody>
          <a:bodyPr>
            <a:normAutofit/>
          </a:bodyPr>
          <a:lstStyle/>
          <a:p>
            <a:r>
              <a:rPr lang="en-US" sz="5400" b="1" i="1" u="sng" dirty="0" smtClean="0"/>
              <a:t>Submitting photos</a:t>
            </a:r>
            <a:endParaRPr lang="en-US" sz="5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1850" y="3504062"/>
            <a:ext cx="7197726" cy="140546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Post your photo to twitter or Instagram using the hashtag: #</a:t>
            </a:r>
            <a:r>
              <a:rPr lang="en-US" sz="2800" b="1" dirty="0" err="1" smtClean="0"/>
              <a:t>campengothello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Caption should include all group names and explanation of objects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0" y="708165"/>
            <a:ext cx="4286250" cy="2430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0" y="313523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305" y="31369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7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31</TotalTime>
  <Words>134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bellwork: [p. 42-43] [5 min]</vt:lpstr>
      <vt:lpstr>2.3 group reading [p. 43]</vt:lpstr>
      <vt:lpstr>Photo shoot activity</vt:lpstr>
      <vt:lpstr>Submitting photos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 [p. 42-43] [5 min]</dc:title>
  <dc:creator>Campbell, Tyler</dc:creator>
  <cp:lastModifiedBy>Campbell, Tyler</cp:lastModifiedBy>
  <cp:revision>3</cp:revision>
  <dcterms:created xsi:type="dcterms:W3CDTF">2019-12-03T11:37:46Z</dcterms:created>
  <dcterms:modified xsi:type="dcterms:W3CDTF">2019-12-03T12:08:47Z</dcterms:modified>
</cp:coreProperties>
</file>